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Lato" panose="020F0502020204030203" pitchFamily="34" charset="0"/>
      <p:regular r:id="rId4"/>
      <p:bold r:id="rId5"/>
      <p:italic r:id="rId6"/>
      <p:boldItalic r:id="rId7"/>
    </p:embeddedFont>
    <p:embeddedFont>
      <p:font typeface="Raleway" pitchFamily="2" charset="0"/>
      <p:regular r:id="rId8"/>
      <p:bold r:id="rId9"/>
      <p:italic r:id="rId10"/>
      <p:boldItalic r:id="rId11"/>
    </p:embeddedFont>
    <p:embeddedFont>
      <p:font typeface="Trebuchet MS" panose="020B0603020202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137"/>
    <a:srgbClr val="FFC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3" d="100"/>
          <a:sy n="23" d="100"/>
        </p:scale>
        <p:origin x="228" y="66"/>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font" Target="fonts/font12.fntdata"/><Relationship Id="rId10" Type="http://schemas.openxmlformats.org/officeDocument/2006/relationships/font" Target="fonts/font7.fntdata"/><Relationship Id="rId19"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13"/>
        <p:cNvGrpSpPr/>
        <p:nvPr/>
      </p:nvGrpSpPr>
      <p:grpSpPr>
        <a:xfrm>
          <a:off x="0" y="0"/>
          <a:ext cx="0" cy="0"/>
          <a:chOff x="0" y="0"/>
          <a:chExt cx="0" cy="0"/>
        </a:xfrm>
      </p:grpSpPr>
      <p:sp>
        <p:nvSpPr>
          <p:cNvPr id="14" name="Google Shape;14;g2e856c48d07_0_11"/>
          <p:cNvSpPr/>
          <p:nvPr/>
        </p:nvSpPr>
        <p:spPr>
          <a:xfrm>
            <a:off x="0" y="0"/>
            <a:ext cx="43891200" cy="31218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15" name="Google Shape;15;g2e856c48d07_0_11"/>
          <p:cNvGrpSpPr/>
          <p:nvPr/>
        </p:nvGrpSpPr>
        <p:grpSpPr>
          <a:xfrm>
            <a:off x="3985972" y="7624036"/>
            <a:ext cx="3579685" cy="293288"/>
            <a:chOff x="4580561" y="2589004"/>
            <a:chExt cx="1064464" cy="25200"/>
          </a:xfrm>
        </p:grpSpPr>
        <p:sp>
          <p:nvSpPr>
            <p:cNvPr id="16" name="Google Shape;16;g2e856c48d07_0_11"/>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17" name="Google Shape;17;g2e856c48d07_0_11"/>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18" name="Google Shape;18;g2e856c48d07_0_11"/>
          <p:cNvSpPr txBox="1">
            <a:spLocks noGrp="1"/>
          </p:cNvSpPr>
          <p:nvPr>
            <p:ph type="ctrTitle"/>
          </p:nvPr>
        </p:nvSpPr>
        <p:spPr>
          <a:xfrm>
            <a:off x="3501360" y="8463680"/>
            <a:ext cx="36903000" cy="10654200"/>
          </a:xfrm>
          <a:prstGeom prst="rect">
            <a:avLst/>
          </a:prstGeom>
        </p:spPr>
        <p:txBody>
          <a:bodyPr spcFirstLastPara="1" wrap="square" lIns="487600" tIns="487600" rIns="487600" bIns="487600" anchor="t" anchorCtr="0">
            <a:normAutofit/>
          </a:bodyPr>
          <a:lstStyle>
            <a:lvl1pPr lvl="0">
              <a:spcBef>
                <a:spcPts val="0"/>
              </a:spcBef>
              <a:spcAft>
                <a:spcPts val="0"/>
              </a:spcAft>
              <a:buSzPts val="22400"/>
              <a:buNone/>
              <a:defRPr sz="22400"/>
            </a:lvl1pPr>
            <a:lvl2pPr lvl="1">
              <a:spcBef>
                <a:spcPts val="0"/>
              </a:spcBef>
              <a:spcAft>
                <a:spcPts val="0"/>
              </a:spcAft>
              <a:buSzPts val="22400"/>
              <a:buNone/>
              <a:defRPr sz="22400"/>
            </a:lvl2pPr>
            <a:lvl3pPr lvl="2">
              <a:spcBef>
                <a:spcPts val="0"/>
              </a:spcBef>
              <a:spcAft>
                <a:spcPts val="0"/>
              </a:spcAft>
              <a:buSzPts val="22400"/>
              <a:buNone/>
              <a:defRPr sz="22400"/>
            </a:lvl3pPr>
            <a:lvl4pPr lvl="3">
              <a:spcBef>
                <a:spcPts val="0"/>
              </a:spcBef>
              <a:spcAft>
                <a:spcPts val="0"/>
              </a:spcAft>
              <a:buSzPts val="22400"/>
              <a:buNone/>
              <a:defRPr sz="22400"/>
            </a:lvl4pPr>
            <a:lvl5pPr lvl="4">
              <a:spcBef>
                <a:spcPts val="0"/>
              </a:spcBef>
              <a:spcAft>
                <a:spcPts val="0"/>
              </a:spcAft>
              <a:buSzPts val="22400"/>
              <a:buNone/>
              <a:defRPr sz="22400"/>
            </a:lvl5pPr>
            <a:lvl6pPr lvl="5">
              <a:spcBef>
                <a:spcPts val="0"/>
              </a:spcBef>
              <a:spcAft>
                <a:spcPts val="0"/>
              </a:spcAft>
              <a:buSzPts val="22400"/>
              <a:buNone/>
              <a:defRPr sz="22400"/>
            </a:lvl6pPr>
            <a:lvl7pPr lvl="6">
              <a:spcBef>
                <a:spcPts val="0"/>
              </a:spcBef>
              <a:spcAft>
                <a:spcPts val="0"/>
              </a:spcAft>
              <a:buSzPts val="22400"/>
              <a:buNone/>
              <a:defRPr sz="22400"/>
            </a:lvl7pPr>
            <a:lvl8pPr lvl="7">
              <a:spcBef>
                <a:spcPts val="0"/>
              </a:spcBef>
              <a:spcAft>
                <a:spcPts val="0"/>
              </a:spcAft>
              <a:buSzPts val="22400"/>
              <a:buNone/>
              <a:defRPr sz="22400"/>
            </a:lvl8pPr>
            <a:lvl9pPr lvl="8">
              <a:spcBef>
                <a:spcPts val="0"/>
              </a:spcBef>
              <a:spcAft>
                <a:spcPts val="0"/>
              </a:spcAft>
              <a:buSzPts val="22400"/>
              <a:buNone/>
              <a:defRPr sz="22400"/>
            </a:lvl9pPr>
          </a:lstStyle>
          <a:p>
            <a:endParaRPr/>
          </a:p>
        </p:txBody>
      </p:sp>
      <p:sp>
        <p:nvSpPr>
          <p:cNvPr id="19" name="Google Shape;19;g2e856c48d07_0_11"/>
          <p:cNvSpPr txBox="1">
            <a:spLocks noGrp="1"/>
          </p:cNvSpPr>
          <p:nvPr>
            <p:ph type="subTitle" idx="1"/>
          </p:nvPr>
        </p:nvSpPr>
        <p:spPr>
          <a:xfrm>
            <a:off x="3502212" y="20306560"/>
            <a:ext cx="36903000" cy="34638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20" name="Google Shape;20;g2e856c48d07_0_11"/>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7"/>
        <p:cNvGrpSpPr/>
        <p:nvPr/>
      </p:nvGrpSpPr>
      <p:grpSpPr>
        <a:xfrm>
          <a:off x="0" y="0"/>
          <a:ext cx="0" cy="0"/>
          <a:chOff x="0" y="0"/>
          <a:chExt cx="0" cy="0"/>
        </a:xfrm>
      </p:grpSpPr>
      <p:grpSp>
        <p:nvGrpSpPr>
          <p:cNvPr id="78" name="Google Shape;78;g2e856c48d07_0_75"/>
          <p:cNvGrpSpPr/>
          <p:nvPr/>
        </p:nvGrpSpPr>
        <p:grpSpPr>
          <a:xfrm>
            <a:off x="3985972" y="26682432"/>
            <a:ext cx="3579685" cy="293288"/>
            <a:chOff x="4580561" y="2589004"/>
            <a:chExt cx="1064464" cy="25200"/>
          </a:xfrm>
        </p:grpSpPr>
        <p:sp>
          <p:nvSpPr>
            <p:cNvPr id="79" name="Google Shape;79;g2e856c48d07_0_75"/>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80" name="Google Shape;80;g2e856c48d07_0_75"/>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81" name="Google Shape;81;g2e856c48d07_0_75"/>
          <p:cNvSpPr txBox="1">
            <a:spLocks noGrp="1"/>
          </p:cNvSpPr>
          <p:nvPr>
            <p:ph type="title" hasCustomPrompt="1"/>
          </p:nvPr>
        </p:nvSpPr>
        <p:spPr>
          <a:xfrm>
            <a:off x="3501360" y="4697280"/>
            <a:ext cx="36904200" cy="79662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42700"/>
              <a:buNone/>
              <a:defRPr sz="42700">
                <a:solidFill>
                  <a:schemeClr val="lt1"/>
                </a:solidFill>
              </a:defRPr>
            </a:lvl1pPr>
            <a:lvl2pPr lvl="1">
              <a:spcBef>
                <a:spcPts val="0"/>
              </a:spcBef>
              <a:spcAft>
                <a:spcPts val="0"/>
              </a:spcAft>
              <a:buClr>
                <a:schemeClr val="lt1"/>
              </a:buClr>
              <a:buSzPts val="42700"/>
              <a:buNone/>
              <a:defRPr sz="42700">
                <a:solidFill>
                  <a:schemeClr val="lt1"/>
                </a:solidFill>
              </a:defRPr>
            </a:lvl2pPr>
            <a:lvl3pPr lvl="2">
              <a:spcBef>
                <a:spcPts val="0"/>
              </a:spcBef>
              <a:spcAft>
                <a:spcPts val="0"/>
              </a:spcAft>
              <a:buClr>
                <a:schemeClr val="lt1"/>
              </a:buClr>
              <a:buSzPts val="42700"/>
              <a:buNone/>
              <a:defRPr sz="42700">
                <a:solidFill>
                  <a:schemeClr val="lt1"/>
                </a:solidFill>
              </a:defRPr>
            </a:lvl3pPr>
            <a:lvl4pPr lvl="3">
              <a:spcBef>
                <a:spcPts val="0"/>
              </a:spcBef>
              <a:spcAft>
                <a:spcPts val="0"/>
              </a:spcAft>
              <a:buClr>
                <a:schemeClr val="lt1"/>
              </a:buClr>
              <a:buSzPts val="42700"/>
              <a:buNone/>
              <a:defRPr sz="42700">
                <a:solidFill>
                  <a:schemeClr val="lt1"/>
                </a:solidFill>
              </a:defRPr>
            </a:lvl4pPr>
            <a:lvl5pPr lvl="4">
              <a:spcBef>
                <a:spcPts val="0"/>
              </a:spcBef>
              <a:spcAft>
                <a:spcPts val="0"/>
              </a:spcAft>
              <a:buClr>
                <a:schemeClr val="lt1"/>
              </a:buClr>
              <a:buSzPts val="42700"/>
              <a:buNone/>
              <a:defRPr sz="42700">
                <a:solidFill>
                  <a:schemeClr val="lt1"/>
                </a:solidFill>
              </a:defRPr>
            </a:lvl5pPr>
            <a:lvl6pPr lvl="5">
              <a:spcBef>
                <a:spcPts val="0"/>
              </a:spcBef>
              <a:spcAft>
                <a:spcPts val="0"/>
              </a:spcAft>
              <a:buClr>
                <a:schemeClr val="lt1"/>
              </a:buClr>
              <a:buSzPts val="42700"/>
              <a:buNone/>
              <a:defRPr sz="42700">
                <a:solidFill>
                  <a:schemeClr val="lt1"/>
                </a:solidFill>
              </a:defRPr>
            </a:lvl6pPr>
            <a:lvl7pPr lvl="6">
              <a:spcBef>
                <a:spcPts val="0"/>
              </a:spcBef>
              <a:spcAft>
                <a:spcPts val="0"/>
              </a:spcAft>
              <a:buClr>
                <a:schemeClr val="lt1"/>
              </a:buClr>
              <a:buSzPts val="42700"/>
              <a:buNone/>
              <a:defRPr sz="42700">
                <a:solidFill>
                  <a:schemeClr val="lt1"/>
                </a:solidFill>
              </a:defRPr>
            </a:lvl7pPr>
            <a:lvl8pPr lvl="7">
              <a:spcBef>
                <a:spcPts val="0"/>
              </a:spcBef>
              <a:spcAft>
                <a:spcPts val="0"/>
              </a:spcAft>
              <a:buClr>
                <a:schemeClr val="lt1"/>
              </a:buClr>
              <a:buSzPts val="42700"/>
              <a:buNone/>
              <a:defRPr sz="42700">
                <a:solidFill>
                  <a:schemeClr val="lt1"/>
                </a:solidFill>
              </a:defRPr>
            </a:lvl8pPr>
            <a:lvl9pPr lvl="8">
              <a:spcBef>
                <a:spcPts val="0"/>
              </a:spcBef>
              <a:spcAft>
                <a:spcPts val="0"/>
              </a:spcAft>
              <a:buClr>
                <a:schemeClr val="lt1"/>
              </a:buClr>
              <a:buSzPts val="42700"/>
              <a:buNone/>
              <a:defRPr sz="42700">
                <a:solidFill>
                  <a:schemeClr val="lt1"/>
                </a:solidFill>
              </a:defRPr>
            </a:lvl9pPr>
          </a:lstStyle>
          <a:p>
            <a:r>
              <a:t>xx%</a:t>
            </a:r>
          </a:p>
        </p:txBody>
      </p:sp>
      <p:sp>
        <p:nvSpPr>
          <p:cNvPr id="82" name="Google Shape;82;g2e856c48d07_0_75"/>
          <p:cNvSpPr txBox="1">
            <a:spLocks noGrp="1"/>
          </p:cNvSpPr>
          <p:nvPr>
            <p:ph type="body" idx="1"/>
          </p:nvPr>
        </p:nvSpPr>
        <p:spPr>
          <a:xfrm>
            <a:off x="3501360" y="14546483"/>
            <a:ext cx="36904200" cy="101145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Clr>
                <a:schemeClr val="lt1"/>
              </a:buClr>
              <a:buSzPts val="6900"/>
              <a:buChar char="●"/>
              <a:defRPr>
                <a:solidFill>
                  <a:schemeClr val="lt1"/>
                </a:solidFill>
              </a:defRPr>
            </a:lvl1pPr>
            <a:lvl2pPr marL="914400" lvl="1" indent="-603250">
              <a:spcBef>
                <a:spcPts val="0"/>
              </a:spcBef>
              <a:spcAft>
                <a:spcPts val="0"/>
              </a:spcAft>
              <a:buClr>
                <a:schemeClr val="lt1"/>
              </a:buClr>
              <a:buSzPts val="5900"/>
              <a:buChar char="○"/>
              <a:defRPr>
                <a:solidFill>
                  <a:schemeClr val="lt1"/>
                </a:solidFill>
              </a:defRPr>
            </a:lvl2pPr>
            <a:lvl3pPr marL="1371600" lvl="2" indent="-603250">
              <a:spcBef>
                <a:spcPts val="0"/>
              </a:spcBef>
              <a:spcAft>
                <a:spcPts val="0"/>
              </a:spcAft>
              <a:buClr>
                <a:schemeClr val="lt1"/>
              </a:buClr>
              <a:buSzPts val="5900"/>
              <a:buChar char="■"/>
              <a:defRPr>
                <a:solidFill>
                  <a:schemeClr val="lt1"/>
                </a:solidFill>
              </a:defRPr>
            </a:lvl3pPr>
            <a:lvl4pPr marL="1828800" lvl="3" indent="-603250">
              <a:spcBef>
                <a:spcPts val="0"/>
              </a:spcBef>
              <a:spcAft>
                <a:spcPts val="0"/>
              </a:spcAft>
              <a:buClr>
                <a:schemeClr val="lt1"/>
              </a:buClr>
              <a:buSzPts val="5900"/>
              <a:buChar char="●"/>
              <a:defRPr>
                <a:solidFill>
                  <a:schemeClr val="lt1"/>
                </a:solidFill>
              </a:defRPr>
            </a:lvl4pPr>
            <a:lvl5pPr marL="2286000" lvl="4" indent="-603250">
              <a:spcBef>
                <a:spcPts val="0"/>
              </a:spcBef>
              <a:spcAft>
                <a:spcPts val="0"/>
              </a:spcAft>
              <a:buClr>
                <a:schemeClr val="lt1"/>
              </a:buClr>
              <a:buSzPts val="5900"/>
              <a:buChar char="○"/>
              <a:defRPr>
                <a:solidFill>
                  <a:schemeClr val="lt1"/>
                </a:solidFill>
              </a:defRPr>
            </a:lvl5pPr>
            <a:lvl6pPr marL="2743200" lvl="5" indent="-603250">
              <a:spcBef>
                <a:spcPts val="0"/>
              </a:spcBef>
              <a:spcAft>
                <a:spcPts val="0"/>
              </a:spcAft>
              <a:buClr>
                <a:schemeClr val="lt1"/>
              </a:buClr>
              <a:buSzPts val="5900"/>
              <a:buChar char="■"/>
              <a:defRPr>
                <a:solidFill>
                  <a:schemeClr val="lt1"/>
                </a:solidFill>
              </a:defRPr>
            </a:lvl6pPr>
            <a:lvl7pPr marL="3200400" lvl="6" indent="-603250">
              <a:spcBef>
                <a:spcPts val="0"/>
              </a:spcBef>
              <a:spcAft>
                <a:spcPts val="0"/>
              </a:spcAft>
              <a:buClr>
                <a:schemeClr val="lt1"/>
              </a:buClr>
              <a:buSzPts val="5900"/>
              <a:buChar char="●"/>
              <a:defRPr>
                <a:solidFill>
                  <a:schemeClr val="lt1"/>
                </a:solidFill>
              </a:defRPr>
            </a:lvl7pPr>
            <a:lvl8pPr marL="3657600" lvl="7" indent="-603250">
              <a:spcBef>
                <a:spcPts val="0"/>
              </a:spcBef>
              <a:spcAft>
                <a:spcPts val="0"/>
              </a:spcAft>
              <a:buClr>
                <a:schemeClr val="lt1"/>
              </a:buClr>
              <a:buSzPts val="5900"/>
              <a:buChar char="○"/>
              <a:defRPr>
                <a:solidFill>
                  <a:schemeClr val="lt1"/>
                </a:solidFill>
              </a:defRPr>
            </a:lvl8pPr>
            <a:lvl9pPr marL="4114800" lvl="8" indent="-603250">
              <a:spcBef>
                <a:spcPts val="0"/>
              </a:spcBef>
              <a:spcAft>
                <a:spcPts val="0"/>
              </a:spcAft>
              <a:buClr>
                <a:schemeClr val="lt1"/>
              </a:buClr>
              <a:buSzPts val="5900"/>
              <a:buChar char="■"/>
              <a:defRPr>
                <a:solidFill>
                  <a:schemeClr val="lt1"/>
                </a:solidFill>
              </a:defRPr>
            </a:lvl9pPr>
          </a:lstStyle>
          <a:p>
            <a:endParaRPr/>
          </a:p>
        </p:txBody>
      </p:sp>
      <p:sp>
        <p:nvSpPr>
          <p:cNvPr id="83" name="Google Shape;83;g2e856c48d07_0_7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g2e856c48d07_0_8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21"/>
        <p:cNvGrpSpPr/>
        <p:nvPr/>
      </p:nvGrpSpPr>
      <p:grpSpPr>
        <a:xfrm>
          <a:off x="0" y="0"/>
          <a:ext cx="0" cy="0"/>
          <a:chOff x="0" y="0"/>
          <a:chExt cx="0" cy="0"/>
        </a:xfrm>
      </p:grpSpPr>
      <p:grpSp>
        <p:nvGrpSpPr>
          <p:cNvPr id="22" name="Google Shape;22;g2e856c48d07_0_19"/>
          <p:cNvGrpSpPr/>
          <p:nvPr/>
        </p:nvGrpSpPr>
        <p:grpSpPr>
          <a:xfrm>
            <a:off x="3985972" y="7624036"/>
            <a:ext cx="3579685" cy="293288"/>
            <a:chOff x="4580561" y="2589004"/>
            <a:chExt cx="1064464" cy="25200"/>
          </a:xfrm>
        </p:grpSpPr>
        <p:sp>
          <p:nvSpPr>
            <p:cNvPr id="23" name="Google Shape;23;g2e856c48d07_0_19"/>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24" name="Google Shape;24;g2e856c48d07_0_19"/>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25" name="Google Shape;25;g2e856c48d07_0_19"/>
          <p:cNvSpPr txBox="1">
            <a:spLocks noGrp="1"/>
          </p:cNvSpPr>
          <p:nvPr>
            <p:ph type="title"/>
          </p:nvPr>
        </p:nvSpPr>
        <p:spPr>
          <a:xfrm>
            <a:off x="3501360" y="8463680"/>
            <a:ext cx="36904200" cy="9719100"/>
          </a:xfrm>
          <a:prstGeom prst="rect">
            <a:avLst/>
          </a:prstGeom>
        </p:spPr>
        <p:txBody>
          <a:bodyPr spcFirstLastPara="1" wrap="square" lIns="487600" tIns="487600" rIns="487600" bIns="487600" anchor="t"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26" name="Google Shape;26;g2e856c48d07_0_1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7"/>
        <p:cNvGrpSpPr/>
        <p:nvPr/>
      </p:nvGrpSpPr>
      <p:grpSpPr>
        <a:xfrm>
          <a:off x="0" y="0"/>
          <a:ext cx="0" cy="0"/>
          <a:chOff x="0" y="0"/>
          <a:chExt cx="0" cy="0"/>
        </a:xfrm>
      </p:grpSpPr>
      <p:sp>
        <p:nvSpPr>
          <p:cNvPr id="28" name="Google Shape;28;g2e856c48d07_0_25"/>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29" name="Google Shape;29;g2e856c48d07_0_25"/>
          <p:cNvGrpSpPr/>
          <p:nvPr/>
        </p:nvGrpSpPr>
        <p:grpSpPr>
          <a:xfrm>
            <a:off x="3985972" y="7624036"/>
            <a:ext cx="3579685" cy="293288"/>
            <a:chOff x="4580561" y="2589004"/>
            <a:chExt cx="1064464" cy="25200"/>
          </a:xfrm>
        </p:grpSpPr>
        <p:sp>
          <p:nvSpPr>
            <p:cNvPr id="30" name="Google Shape;30;g2e856c48d07_0_25"/>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1" name="Google Shape;31;g2e856c48d07_0_25"/>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32" name="Google Shape;32;g2e856c48d07_0_25"/>
          <p:cNvSpPr txBox="1">
            <a:spLocks noGrp="1"/>
          </p:cNvSpPr>
          <p:nvPr>
            <p:ph type="title"/>
          </p:nvPr>
        </p:nvSpPr>
        <p:spPr>
          <a:xfrm>
            <a:off x="3501360" y="8439360"/>
            <a:ext cx="369057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33" name="Google Shape;33;g2e856c48d07_0_25"/>
          <p:cNvSpPr txBox="1">
            <a:spLocks noGrp="1"/>
          </p:cNvSpPr>
          <p:nvPr>
            <p:ph type="body" idx="1"/>
          </p:nvPr>
        </p:nvSpPr>
        <p:spPr>
          <a:xfrm>
            <a:off x="3501360" y="13304800"/>
            <a:ext cx="36905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34" name="Google Shape;34;g2e856c48d07_0_25"/>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5"/>
        <p:cNvGrpSpPr/>
        <p:nvPr/>
      </p:nvGrpSpPr>
      <p:grpSpPr>
        <a:xfrm>
          <a:off x="0" y="0"/>
          <a:ext cx="0" cy="0"/>
          <a:chOff x="0" y="0"/>
          <a:chExt cx="0" cy="0"/>
        </a:xfrm>
      </p:grpSpPr>
      <p:sp>
        <p:nvSpPr>
          <p:cNvPr id="36" name="Google Shape;36;g2e856c48d07_0_33"/>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37" name="Google Shape;37;g2e856c48d07_0_33"/>
          <p:cNvGrpSpPr/>
          <p:nvPr/>
        </p:nvGrpSpPr>
        <p:grpSpPr>
          <a:xfrm>
            <a:off x="3985972" y="7624036"/>
            <a:ext cx="3579685" cy="293288"/>
            <a:chOff x="4580561" y="2589004"/>
            <a:chExt cx="1064464" cy="25200"/>
          </a:xfrm>
        </p:grpSpPr>
        <p:sp>
          <p:nvSpPr>
            <p:cNvPr id="38" name="Google Shape;38;g2e856c48d07_0_3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39" name="Google Shape;39;g2e856c48d07_0_3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0" name="Google Shape;40;g2e856c48d07_0_33"/>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41" name="Google Shape;41;g2e856c48d07_0_33"/>
          <p:cNvSpPr txBox="1">
            <a:spLocks noGrp="1"/>
          </p:cNvSpPr>
          <p:nvPr>
            <p:ph type="body" idx="1"/>
          </p:nvPr>
        </p:nvSpPr>
        <p:spPr>
          <a:xfrm>
            <a:off x="3500761"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2" name="Google Shape;42;g2e856c48d07_0_33"/>
          <p:cNvSpPr txBox="1">
            <a:spLocks noGrp="1"/>
          </p:cNvSpPr>
          <p:nvPr>
            <p:ph type="body" idx="2"/>
          </p:nvPr>
        </p:nvSpPr>
        <p:spPr>
          <a:xfrm>
            <a:off x="22289297" y="13304800"/>
            <a:ext cx="18116700" cy="144711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43" name="Google Shape;43;g2e856c48d07_0_3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g2e856c48d07_0_42"/>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46" name="Google Shape;46;g2e856c48d07_0_42"/>
          <p:cNvGrpSpPr/>
          <p:nvPr/>
        </p:nvGrpSpPr>
        <p:grpSpPr>
          <a:xfrm>
            <a:off x="3985972" y="7624036"/>
            <a:ext cx="3579685" cy="293288"/>
            <a:chOff x="4580561" y="2589004"/>
            <a:chExt cx="1064464" cy="25200"/>
          </a:xfrm>
        </p:grpSpPr>
        <p:sp>
          <p:nvSpPr>
            <p:cNvPr id="47" name="Google Shape;47;g2e856c48d07_0_42"/>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48" name="Google Shape;48;g2e856c48d07_0_42"/>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49" name="Google Shape;49;g2e856c48d07_0_42"/>
          <p:cNvSpPr txBox="1">
            <a:spLocks noGrp="1"/>
          </p:cNvSpPr>
          <p:nvPr>
            <p:ph type="title"/>
          </p:nvPr>
        </p:nvSpPr>
        <p:spPr>
          <a:xfrm>
            <a:off x="3501360" y="8439360"/>
            <a:ext cx="36904200" cy="34254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0" name="Google Shape;50;g2e856c48d07_0_4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1"/>
        <p:cNvGrpSpPr/>
        <p:nvPr/>
      </p:nvGrpSpPr>
      <p:grpSpPr>
        <a:xfrm>
          <a:off x="0" y="0"/>
          <a:ext cx="0" cy="0"/>
          <a:chOff x="0" y="0"/>
          <a:chExt cx="0" cy="0"/>
        </a:xfrm>
      </p:grpSpPr>
      <p:sp>
        <p:nvSpPr>
          <p:cNvPr id="52" name="Google Shape;52;g2e856c48d07_0_49"/>
          <p:cNvSpPr/>
          <p:nvPr/>
        </p:nvSpPr>
        <p:spPr>
          <a:xfrm>
            <a:off x="0" y="0"/>
            <a:ext cx="43891200" cy="31218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53" name="Google Shape;53;g2e856c48d07_0_49"/>
          <p:cNvGrpSpPr/>
          <p:nvPr/>
        </p:nvGrpSpPr>
        <p:grpSpPr>
          <a:xfrm>
            <a:off x="3985972" y="7624036"/>
            <a:ext cx="3579685" cy="293288"/>
            <a:chOff x="4580561" y="2589004"/>
            <a:chExt cx="1064464" cy="25200"/>
          </a:xfrm>
        </p:grpSpPr>
        <p:sp>
          <p:nvSpPr>
            <p:cNvPr id="54" name="Google Shape;54;g2e856c48d07_0_49"/>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55" name="Google Shape;55;g2e856c48d07_0_49"/>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56" name="Google Shape;56;g2e856c48d07_0_49"/>
          <p:cNvSpPr txBox="1">
            <a:spLocks noGrp="1"/>
          </p:cNvSpPr>
          <p:nvPr>
            <p:ph type="title"/>
          </p:nvPr>
        </p:nvSpPr>
        <p:spPr>
          <a:xfrm>
            <a:off x="3504000" y="8439360"/>
            <a:ext cx="15844200" cy="88416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57" name="Google Shape;57;g2e856c48d07_0_49"/>
          <p:cNvSpPr txBox="1">
            <a:spLocks noGrp="1"/>
          </p:cNvSpPr>
          <p:nvPr>
            <p:ph type="body" idx="1"/>
          </p:nvPr>
        </p:nvSpPr>
        <p:spPr>
          <a:xfrm>
            <a:off x="3461880" y="17803040"/>
            <a:ext cx="15844200" cy="102240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58" name="Google Shape;58;g2e856c48d07_0_49"/>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9"/>
        <p:cNvGrpSpPr/>
        <p:nvPr/>
      </p:nvGrpSpPr>
      <p:grpSpPr>
        <a:xfrm>
          <a:off x="0" y="0"/>
          <a:ext cx="0" cy="0"/>
          <a:chOff x="0" y="0"/>
          <a:chExt cx="0" cy="0"/>
        </a:xfrm>
      </p:grpSpPr>
      <p:grpSp>
        <p:nvGrpSpPr>
          <p:cNvPr id="60" name="Google Shape;60;g2e856c48d07_0_57"/>
          <p:cNvGrpSpPr/>
          <p:nvPr/>
        </p:nvGrpSpPr>
        <p:grpSpPr>
          <a:xfrm>
            <a:off x="3985972" y="26682432"/>
            <a:ext cx="3579685" cy="293288"/>
            <a:chOff x="4580561" y="2589004"/>
            <a:chExt cx="1064464" cy="25200"/>
          </a:xfrm>
        </p:grpSpPr>
        <p:sp>
          <p:nvSpPr>
            <p:cNvPr id="61" name="Google Shape;61;g2e856c48d07_0_57"/>
            <p:cNvSpPr/>
            <p:nvPr/>
          </p:nvSpPr>
          <p:spPr>
            <a:xfrm rot="-5400000">
              <a:off x="5366325" y="2335504"/>
              <a:ext cx="25200" cy="5322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2" name="Google Shape;62;g2e856c48d07_0_57"/>
            <p:cNvSpPr/>
            <p:nvPr/>
          </p:nvSpPr>
          <p:spPr>
            <a:xfrm rot="-5400000">
              <a:off x="4836311" y="2333254"/>
              <a:ext cx="25200" cy="536700"/>
            </a:xfrm>
            <a:prstGeom prst="rect">
              <a:avLst/>
            </a:prstGeom>
            <a:solidFill>
              <a:schemeClr val="lt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63" name="Google Shape;63;g2e856c48d07_0_57"/>
          <p:cNvSpPr txBox="1">
            <a:spLocks noGrp="1"/>
          </p:cNvSpPr>
          <p:nvPr>
            <p:ph type="title"/>
          </p:nvPr>
        </p:nvSpPr>
        <p:spPr>
          <a:xfrm>
            <a:off x="3501360" y="5531520"/>
            <a:ext cx="33701700" cy="19104000"/>
          </a:xfrm>
          <a:prstGeom prst="rect">
            <a:avLst/>
          </a:prstGeom>
        </p:spPr>
        <p:txBody>
          <a:bodyPr spcFirstLastPara="1" wrap="square" lIns="487600" tIns="487600" rIns="487600" bIns="487600" anchor="ctr" anchorCtr="0">
            <a:normAutofit/>
          </a:bodyPr>
          <a:lstStyle>
            <a:lvl1pPr lvl="0">
              <a:spcBef>
                <a:spcPts val="0"/>
              </a:spcBef>
              <a:spcAft>
                <a:spcPts val="0"/>
              </a:spcAft>
              <a:buClr>
                <a:schemeClr val="lt1"/>
              </a:buClr>
              <a:buSzPts val="19200"/>
              <a:buNone/>
              <a:defRPr sz="19200">
                <a:solidFill>
                  <a:schemeClr val="lt1"/>
                </a:solidFill>
              </a:defRPr>
            </a:lvl1pPr>
            <a:lvl2pPr lvl="1">
              <a:spcBef>
                <a:spcPts val="0"/>
              </a:spcBef>
              <a:spcAft>
                <a:spcPts val="0"/>
              </a:spcAft>
              <a:buClr>
                <a:schemeClr val="lt1"/>
              </a:buClr>
              <a:buSzPts val="19200"/>
              <a:buNone/>
              <a:defRPr sz="19200">
                <a:solidFill>
                  <a:schemeClr val="lt1"/>
                </a:solidFill>
              </a:defRPr>
            </a:lvl2pPr>
            <a:lvl3pPr lvl="2">
              <a:spcBef>
                <a:spcPts val="0"/>
              </a:spcBef>
              <a:spcAft>
                <a:spcPts val="0"/>
              </a:spcAft>
              <a:buClr>
                <a:schemeClr val="lt1"/>
              </a:buClr>
              <a:buSzPts val="19200"/>
              <a:buNone/>
              <a:defRPr sz="19200">
                <a:solidFill>
                  <a:schemeClr val="lt1"/>
                </a:solidFill>
              </a:defRPr>
            </a:lvl3pPr>
            <a:lvl4pPr lvl="3">
              <a:spcBef>
                <a:spcPts val="0"/>
              </a:spcBef>
              <a:spcAft>
                <a:spcPts val="0"/>
              </a:spcAft>
              <a:buClr>
                <a:schemeClr val="lt1"/>
              </a:buClr>
              <a:buSzPts val="19200"/>
              <a:buNone/>
              <a:defRPr sz="19200">
                <a:solidFill>
                  <a:schemeClr val="lt1"/>
                </a:solidFill>
              </a:defRPr>
            </a:lvl4pPr>
            <a:lvl5pPr lvl="4">
              <a:spcBef>
                <a:spcPts val="0"/>
              </a:spcBef>
              <a:spcAft>
                <a:spcPts val="0"/>
              </a:spcAft>
              <a:buClr>
                <a:schemeClr val="lt1"/>
              </a:buClr>
              <a:buSzPts val="19200"/>
              <a:buNone/>
              <a:defRPr sz="19200">
                <a:solidFill>
                  <a:schemeClr val="lt1"/>
                </a:solidFill>
              </a:defRPr>
            </a:lvl5pPr>
            <a:lvl6pPr lvl="5">
              <a:spcBef>
                <a:spcPts val="0"/>
              </a:spcBef>
              <a:spcAft>
                <a:spcPts val="0"/>
              </a:spcAft>
              <a:buClr>
                <a:schemeClr val="lt1"/>
              </a:buClr>
              <a:buSzPts val="19200"/>
              <a:buNone/>
              <a:defRPr sz="19200">
                <a:solidFill>
                  <a:schemeClr val="lt1"/>
                </a:solidFill>
              </a:defRPr>
            </a:lvl6pPr>
            <a:lvl7pPr lvl="6">
              <a:spcBef>
                <a:spcPts val="0"/>
              </a:spcBef>
              <a:spcAft>
                <a:spcPts val="0"/>
              </a:spcAft>
              <a:buClr>
                <a:schemeClr val="lt1"/>
              </a:buClr>
              <a:buSzPts val="19200"/>
              <a:buNone/>
              <a:defRPr sz="19200">
                <a:solidFill>
                  <a:schemeClr val="lt1"/>
                </a:solidFill>
              </a:defRPr>
            </a:lvl7pPr>
            <a:lvl8pPr lvl="7">
              <a:spcBef>
                <a:spcPts val="0"/>
              </a:spcBef>
              <a:spcAft>
                <a:spcPts val="0"/>
              </a:spcAft>
              <a:buClr>
                <a:schemeClr val="lt1"/>
              </a:buClr>
              <a:buSzPts val="19200"/>
              <a:buNone/>
              <a:defRPr sz="19200">
                <a:solidFill>
                  <a:schemeClr val="lt1"/>
                </a:solidFill>
              </a:defRPr>
            </a:lvl8pPr>
            <a:lvl9pPr lvl="8">
              <a:spcBef>
                <a:spcPts val="0"/>
              </a:spcBef>
              <a:spcAft>
                <a:spcPts val="0"/>
              </a:spcAft>
              <a:buClr>
                <a:schemeClr val="lt1"/>
              </a:buClr>
              <a:buSzPts val="19200"/>
              <a:buNone/>
              <a:defRPr sz="19200">
                <a:solidFill>
                  <a:schemeClr val="lt1"/>
                </a:solidFill>
              </a:defRPr>
            </a:lvl9pPr>
          </a:lstStyle>
          <a:p>
            <a:endParaRPr/>
          </a:p>
        </p:txBody>
      </p:sp>
      <p:sp>
        <p:nvSpPr>
          <p:cNvPr id="64" name="Google Shape;64;g2e856c48d07_0_57"/>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
        <p:cNvGrpSpPr/>
        <p:nvPr/>
      </p:nvGrpSpPr>
      <p:grpSpPr>
        <a:xfrm>
          <a:off x="0" y="0"/>
          <a:ext cx="0" cy="0"/>
          <a:chOff x="0" y="0"/>
          <a:chExt cx="0" cy="0"/>
        </a:xfrm>
      </p:grpSpPr>
      <p:sp>
        <p:nvSpPr>
          <p:cNvPr id="66" name="Google Shape;66;g2e856c48d07_0_63"/>
          <p:cNvSpPr/>
          <p:nvPr/>
        </p:nvSpPr>
        <p:spPr>
          <a:xfrm>
            <a:off x="0" y="0"/>
            <a:ext cx="21945600" cy="32918400"/>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nvGrpSpPr>
          <p:cNvPr id="67" name="Google Shape;67;g2e856c48d07_0_63"/>
          <p:cNvGrpSpPr/>
          <p:nvPr/>
        </p:nvGrpSpPr>
        <p:grpSpPr>
          <a:xfrm>
            <a:off x="3985972" y="7624036"/>
            <a:ext cx="3579685" cy="293288"/>
            <a:chOff x="4580561" y="2589004"/>
            <a:chExt cx="1064464" cy="25200"/>
          </a:xfrm>
        </p:grpSpPr>
        <p:sp>
          <p:nvSpPr>
            <p:cNvPr id="68" name="Google Shape;68;g2e856c48d07_0_63"/>
            <p:cNvSpPr/>
            <p:nvPr/>
          </p:nvSpPr>
          <p:spPr>
            <a:xfrm rot="-5400000">
              <a:off x="5366325" y="2335504"/>
              <a:ext cx="25200" cy="532200"/>
            </a:xfrm>
            <a:prstGeom prst="rect">
              <a:avLst/>
            </a:prstGeom>
            <a:solidFill>
              <a:schemeClr val="accent3"/>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sp>
          <p:nvSpPr>
            <p:cNvPr id="69" name="Google Shape;69;g2e856c48d07_0_63"/>
            <p:cNvSpPr/>
            <p:nvPr/>
          </p:nvSpPr>
          <p:spPr>
            <a:xfrm rot="-5400000">
              <a:off x="4836311" y="2333254"/>
              <a:ext cx="25200" cy="536700"/>
            </a:xfrm>
            <a:prstGeom prst="rect">
              <a:avLst/>
            </a:prstGeom>
            <a:solidFill>
              <a:schemeClr val="dk1"/>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a:p>
          </p:txBody>
        </p:sp>
      </p:grpSp>
      <p:sp>
        <p:nvSpPr>
          <p:cNvPr id="70" name="Google Shape;70;g2e856c48d07_0_63"/>
          <p:cNvSpPr txBox="1">
            <a:spLocks noGrp="1"/>
          </p:cNvSpPr>
          <p:nvPr>
            <p:ph type="title"/>
          </p:nvPr>
        </p:nvSpPr>
        <p:spPr>
          <a:xfrm>
            <a:off x="3504000" y="8439360"/>
            <a:ext cx="15844200" cy="10798200"/>
          </a:xfrm>
          <a:prstGeom prst="rect">
            <a:avLst/>
          </a:prstGeom>
        </p:spPr>
        <p:txBody>
          <a:bodyPr spcFirstLastPara="1" wrap="square" lIns="487600" tIns="487600" rIns="487600" bIns="487600" anchor="t" anchorCtr="0">
            <a:normAutofit/>
          </a:bodyPr>
          <a:lstStyle>
            <a:lvl1pPr lvl="0">
              <a:spcBef>
                <a:spcPts val="0"/>
              </a:spcBef>
              <a:spcAft>
                <a:spcPts val="0"/>
              </a:spcAft>
              <a:buSzPts val="13900"/>
              <a:buNone/>
              <a:defRPr sz="13900"/>
            </a:lvl1pPr>
            <a:lvl2pPr lvl="1">
              <a:spcBef>
                <a:spcPts val="0"/>
              </a:spcBef>
              <a:spcAft>
                <a:spcPts val="0"/>
              </a:spcAft>
              <a:buSzPts val="13900"/>
              <a:buNone/>
              <a:defRPr sz="13900"/>
            </a:lvl2pPr>
            <a:lvl3pPr lvl="2">
              <a:spcBef>
                <a:spcPts val="0"/>
              </a:spcBef>
              <a:spcAft>
                <a:spcPts val="0"/>
              </a:spcAft>
              <a:buSzPts val="13900"/>
              <a:buNone/>
              <a:defRPr sz="13900"/>
            </a:lvl3pPr>
            <a:lvl4pPr lvl="3">
              <a:spcBef>
                <a:spcPts val="0"/>
              </a:spcBef>
              <a:spcAft>
                <a:spcPts val="0"/>
              </a:spcAft>
              <a:buSzPts val="13900"/>
              <a:buNone/>
              <a:defRPr sz="13900"/>
            </a:lvl4pPr>
            <a:lvl5pPr lvl="4">
              <a:spcBef>
                <a:spcPts val="0"/>
              </a:spcBef>
              <a:spcAft>
                <a:spcPts val="0"/>
              </a:spcAft>
              <a:buSzPts val="13900"/>
              <a:buNone/>
              <a:defRPr sz="13900"/>
            </a:lvl5pPr>
            <a:lvl6pPr lvl="5">
              <a:spcBef>
                <a:spcPts val="0"/>
              </a:spcBef>
              <a:spcAft>
                <a:spcPts val="0"/>
              </a:spcAft>
              <a:buSzPts val="13900"/>
              <a:buNone/>
              <a:defRPr sz="13900"/>
            </a:lvl6pPr>
            <a:lvl7pPr lvl="6">
              <a:spcBef>
                <a:spcPts val="0"/>
              </a:spcBef>
              <a:spcAft>
                <a:spcPts val="0"/>
              </a:spcAft>
              <a:buSzPts val="13900"/>
              <a:buNone/>
              <a:defRPr sz="13900"/>
            </a:lvl7pPr>
            <a:lvl8pPr lvl="7">
              <a:spcBef>
                <a:spcPts val="0"/>
              </a:spcBef>
              <a:spcAft>
                <a:spcPts val="0"/>
              </a:spcAft>
              <a:buSzPts val="13900"/>
              <a:buNone/>
              <a:defRPr sz="13900"/>
            </a:lvl8pPr>
            <a:lvl9pPr lvl="8">
              <a:spcBef>
                <a:spcPts val="0"/>
              </a:spcBef>
              <a:spcAft>
                <a:spcPts val="0"/>
              </a:spcAft>
              <a:buSzPts val="13900"/>
              <a:buNone/>
              <a:defRPr sz="13900"/>
            </a:lvl9pPr>
          </a:lstStyle>
          <a:p>
            <a:endParaRPr/>
          </a:p>
        </p:txBody>
      </p:sp>
      <p:sp>
        <p:nvSpPr>
          <p:cNvPr id="71" name="Google Shape;71;g2e856c48d07_0_63"/>
          <p:cNvSpPr txBox="1">
            <a:spLocks noGrp="1"/>
          </p:cNvSpPr>
          <p:nvPr>
            <p:ph type="subTitle" idx="1"/>
          </p:nvPr>
        </p:nvSpPr>
        <p:spPr>
          <a:xfrm>
            <a:off x="3479760" y="20233760"/>
            <a:ext cx="15844200" cy="4857600"/>
          </a:xfrm>
          <a:prstGeom prst="rect">
            <a:avLst/>
          </a:prstGeom>
        </p:spPr>
        <p:txBody>
          <a:bodyPr spcFirstLastPara="1" wrap="square" lIns="487600" tIns="487600" rIns="487600" bIns="487600" anchor="t" anchorCtr="0">
            <a:normAutofit/>
          </a:bodyPr>
          <a:lstStyle>
            <a:lvl1pPr lvl="0">
              <a:lnSpc>
                <a:spcPct val="100000"/>
              </a:lnSpc>
              <a:spcBef>
                <a:spcPts val="0"/>
              </a:spcBef>
              <a:spcAft>
                <a:spcPts val="0"/>
              </a:spcAft>
              <a:buSzPts val="8500"/>
              <a:buNone/>
              <a:defRPr sz="8500"/>
            </a:lvl1pPr>
            <a:lvl2pPr lvl="1">
              <a:lnSpc>
                <a:spcPct val="100000"/>
              </a:lnSpc>
              <a:spcBef>
                <a:spcPts val="0"/>
              </a:spcBef>
              <a:spcAft>
                <a:spcPts val="0"/>
              </a:spcAft>
              <a:buSzPts val="8500"/>
              <a:buNone/>
              <a:defRPr sz="8500"/>
            </a:lvl2pPr>
            <a:lvl3pPr lvl="2">
              <a:lnSpc>
                <a:spcPct val="100000"/>
              </a:lnSpc>
              <a:spcBef>
                <a:spcPts val="0"/>
              </a:spcBef>
              <a:spcAft>
                <a:spcPts val="0"/>
              </a:spcAft>
              <a:buSzPts val="8500"/>
              <a:buNone/>
              <a:defRPr sz="8500"/>
            </a:lvl3pPr>
            <a:lvl4pPr lvl="3">
              <a:lnSpc>
                <a:spcPct val="100000"/>
              </a:lnSpc>
              <a:spcBef>
                <a:spcPts val="0"/>
              </a:spcBef>
              <a:spcAft>
                <a:spcPts val="0"/>
              </a:spcAft>
              <a:buSzPts val="8500"/>
              <a:buNone/>
              <a:defRPr sz="8500"/>
            </a:lvl4pPr>
            <a:lvl5pPr lvl="4">
              <a:lnSpc>
                <a:spcPct val="100000"/>
              </a:lnSpc>
              <a:spcBef>
                <a:spcPts val="0"/>
              </a:spcBef>
              <a:spcAft>
                <a:spcPts val="0"/>
              </a:spcAft>
              <a:buSzPts val="8500"/>
              <a:buNone/>
              <a:defRPr sz="8500"/>
            </a:lvl5pPr>
            <a:lvl6pPr lvl="5">
              <a:lnSpc>
                <a:spcPct val="100000"/>
              </a:lnSpc>
              <a:spcBef>
                <a:spcPts val="0"/>
              </a:spcBef>
              <a:spcAft>
                <a:spcPts val="0"/>
              </a:spcAft>
              <a:buSzPts val="8500"/>
              <a:buNone/>
              <a:defRPr sz="8500"/>
            </a:lvl6pPr>
            <a:lvl7pPr lvl="6">
              <a:lnSpc>
                <a:spcPct val="100000"/>
              </a:lnSpc>
              <a:spcBef>
                <a:spcPts val="0"/>
              </a:spcBef>
              <a:spcAft>
                <a:spcPts val="0"/>
              </a:spcAft>
              <a:buSzPts val="8500"/>
              <a:buNone/>
              <a:defRPr sz="8500"/>
            </a:lvl7pPr>
            <a:lvl8pPr lvl="7">
              <a:lnSpc>
                <a:spcPct val="100000"/>
              </a:lnSpc>
              <a:spcBef>
                <a:spcPts val="0"/>
              </a:spcBef>
              <a:spcAft>
                <a:spcPts val="0"/>
              </a:spcAft>
              <a:buSzPts val="8500"/>
              <a:buNone/>
              <a:defRPr sz="8500"/>
            </a:lvl8pPr>
            <a:lvl9pPr lvl="8">
              <a:lnSpc>
                <a:spcPct val="100000"/>
              </a:lnSpc>
              <a:spcBef>
                <a:spcPts val="0"/>
              </a:spcBef>
              <a:spcAft>
                <a:spcPts val="0"/>
              </a:spcAft>
              <a:buSzPts val="8500"/>
              <a:buNone/>
              <a:defRPr sz="8500"/>
            </a:lvl9pPr>
          </a:lstStyle>
          <a:p>
            <a:endParaRPr/>
          </a:p>
        </p:txBody>
      </p:sp>
      <p:sp>
        <p:nvSpPr>
          <p:cNvPr id="72" name="Google Shape;72;g2e856c48d07_0_63"/>
          <p:cNvSpPr txBox="1">
            <a:spLocks noGrp="1"/>
          </p:cNvSpPr>
          <p:nvPr>
            <p:ph type="body" idx="2"/>
          </p:nvPr>
        </p:nvSpPr>
        <p:spPr>
          <a:xfrm>
            <a:off x="24836280" y="8656800"/>
            <a:ext cx="16197000" cy="19363200"/>
          </a:xfrm>
          <a:prstGeom prst="rect">
            <a:avLst/>
          </a:prstGeom>
        </p:spPr>
        <p:txBody>
          <a:bodyPr spcFirstLastPara="1" wrap="square" lIns="487600" tIns="487600" rIns="487600" bIns="487600" anchor="t" anchorCtr="0">
            <a:normAutofit/>
          </a:bodyPr>
          <a:lstStyle>
            <a:lvl1pPr marL="457200" lvl="0" indent="-666750">
              <a:spcBef>
                <a:spcPts val="0"/>
              </a:spcBef>
              <a:spcAft>
                <a:spcPts val="0"/>
              </a:spcAft>
              <a:buSzPts val="6900"/>
              <a:buChar char="●"/>
              <a:defRPr/>
            </a:lvl1pPr>
            <a:lvl2pPr marL="914400" lvl="1" indent="-603250">
              <a:spcBef>
                <a:spcPts val="0"/>
              </a:spcBef>
              <a:spcAft>
                <a:spcPts val="0"/>
              </a:spcAft>
              <a:buSzPts val="5900"/>
              <a:buChar char="○"/>
              <a:defRPr/>
            </a:lvl2pPr>
            <a:lvl3pPr marL="1371600" lvl="2" indent="-603250">
              <a:spcBef>
                <a:spcPts val="0"/>
              </a:spcBef>
              <a:spcAft>
                <a:spcPts val="0"/>
              </a:spcAft>
              <a:buSzPts val="5900"/>
              <a:buChar char="■"/>
              <a:defRPr/>
            </a:lvl3pPr>
            <a:lvl4pPr marL="1828800" lvl="3" indent="-603250">
              <a:spcBef>
                <a:spcPts val="0"/>
              </a:spcBef>
              <a:spcAft>
                <a:spcPts val="0"/>
              </a:spcAft>
              <a:buSzPts val="5900"/>
              <a:buChar char="●"/>
              <a:defRPr/>
            </a:lvl4pPr>
            <a:lvl5pPr marL="2286000" lvl="4" indent="-603250">
              <a:spcBef>
                <a:spcPts val="0"/>
              </a:spcBef>
              <a:spcAft>
                <a:spcPts val="0"/>
              </a:spcAft>
              <a:buSzPts val="5900"/>
              <a:buChar char="○"/>
              <a:defRPr/>
            </a:lvl5pPr>
            <a:lvl6pPr marL="2743200" lvl="5" indent="-603250">
              <a:spcBef>
                <a:spcPts val="0"/>
              </a:spcBef>
              <a:spcAft>
                <a:spcPts val="0"/>
              </a:spcAft>
              <a:buSzPts val="5900"/>
              <a:buChar char="■"/>
              <a:defRPr/>
            </a:lvl6pPr>
            <a:lvl7pPr marL="3200400" lvl="6" indent="-603250">
              <a:spcBef>
                <a:spcPts val="0"/>
              </a:spcBef>
              <a:spcAft>
                <a:spcPts val="0"/>
              </a:spcAft>
              <a:buSzPts val="5900"/>
              <a:buChar char="●"/>
              <a:defRPr/>
            </a:lvl7pPr>
            <a:lvl8pPr marL="3657600" lvl="7" indent="-603250">
              <a:spcBef>
                <a:spcPts val="0"/>
              </a:spcBef>
              <a:spcAft>
                <a:spcPts val="0"/>
              </a:spcAft>
              <a:buSzPts val="5900"/>
              <a:buChar char="○"/>
              <a:defRPr/>
            </a:lvl8pPr>
            <a:lvl9pPr marL="4114800" lvl="8" indent="-603250">
              <a:spcBef>
                <a:spcPts val="0"/>
              </a:spcBef>
              <a:spcAft>
                <a:spcPts val="0"/>
              </a:spcAft>
              <a:buSzPts val="5900"/>
              <a:buChar char="■"/>
              <a:defRPr/>
            </a:lvl9pPr>
          </a:lstStyle>
          <a:p>
            <a:endParaRPr/>
          </a:p>
        </p:txBody>
      </p:sp>
      <p:sp>
        <p:nvSpPr>
          <p:cNvPr id="73" name="Google Shape;73;g2e856c48d07_0_63"/>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4"/>
        <p:cNvGrpSpPr/>
        <p:nvPr/>
      </p:nvGrpSpPr>
      <p:grpSpPr>
        <a:xfrm>
          <a:off x="0" y="0"/>
          <a:ext cx="0" cy="0"/>
          <a:chOff x="0" y="0"/>
          <a:chExt cx="0" cy="0"/>
        </a:xfrm>
      </p:grpSpPr>
      <p:sp>
        <p:nvSpPr>
          <p:cNvPr id="75" name="Google Shape;75;g2e856c48d07_0_72"/>
          <p:cNvSpPr txBox="1">
            <a:spLocks noGrp="1"/>
          </p:cNvSpPr>
          <p:nvPr>
            <p:ph type="body" idx="1"/>
          </p:nvPr>
        </p:nvSpPr>
        <p:spPr>
          <a:xfrm>
            <a:off x="3479760" y="27984328"/>
            <a:ext cx="36947400" cy="2947200"/>
          </a:xfrm>
          <a:prstGeom prst="rect">
            <a:avLst/>
          </a:prstGeom>
        </p:spPr>
        <p:txBody>
          <a:bodyPr spcFirstLastPara="1" wrap="square" lIns="487600" tIns="487600" rIns="487600" bIns="487600" anchor="ctr" anchorCtr="0">
            <a:normAutofit/>
          </a:bodyPr>
          <a:lstStyle>
            <a:lvl1pPr marL="457200" lvl="0" indent="-228600">
              <a:lnSpc>
                <a:spcPct val="100000"/>
              </a:lnSpc>
              <a:spcBef>
                <a:spcPts val="0"/>
              </a:spcBef>
              <a:spcAft>
                <a:spcPts val="0"/>
              </a:spcAft>
              <a:buSzPts val="6900"/>
              <a:buNone/>
              <a:defRPr/>
            </a:lvl1pPr>
          </a:lstStyle>
          <a:p>
            <a:endParaRPr/>
          </a:p>
        </p:txBody>
      </p:sp>
      <p:sp>
        <p:nvSpPr>
          <p:cNvPr id="76" name="Google Shape;76;g2e856c48d07_0_72"/>
          <p:cNvSpPr txBox="1">
            <a:spLocks noGrp="1"/>
          </p:cNvSpPr>
          <p:nvPr>
            <p:ph type="sldNum" idx="12"/>
          </p:nvPr>
        </p:nvSpPr>
        <p:spPr>
          <a:xfrm>
            <a:off x="40974251" y="30399045"/>
            <a:ext cx="2633700" cy="2519100"/>
          </a:xfrm>
          <a:prstGeom prst="rect">
            <a:avLst/>
          </a:prstGeom>
        </p:spPr>
        <p:txBody>
          <a:bodyPr spcFirstLastPara="1" wrap="square" lIns="487600" tIns="487600" rIns="487600" bIns="4876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9"/>
        <p:cNvGrpSpPr/>
        <p:nvPr/>
      </p:nvGrpSpPr>
      <p:grpSpPr>
        <a:xfrm>
          <a:off x="0" y="0"/>
          <a:ext cx="0" cy="0"/>
          <a:chOff x="0" y="0"/>
          <a:chExt cx="0" cy="0"/>
        </a:xfrm>
      </p:grpSpPr>
      <p:sp>
        <p:nvSpPr>
          <p:cNvPr id="10" name="Google Shape;10;g2e856c48d07_0_7"/>
          <p:cNvSpPr txBox="1">
            <a:spLocks noGrp="1"/>
          </p:cNvSpPr>
          <p:nvPr>
            <p:ph type="title"/>
          </p:nvPr>
        </p:nvSpPr>
        <p:spPr>
          <a:xfrm>
            <a:off x="1496160" y="2848160"/>
            <a:ext cx="40899000" cy="3665400"/>
          </a:xfrm>
          <a:prstGeom prst="rect">
            <a:avLst/>
          </a:prstGeom>
          <a:noFill/>
          <a:ln>
            <a:noFill/>
          </a:ln>
        </p:spPr>
        <p:txBody>
          <a:bodyPr spcFirstLastPara="1" wrap="square" lIns="487600" tIns="487600" rIns="487600" bIns="487600" anchor="t" anchorCtr="0">
            <a:normAutofit/>
          </a:bodyPr>
          <a:lstStyle>
            <a:lvl1pPr lvl="0">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1pPr>
            <a:lvl2pPr lvl="1">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2pPr>
            <a:lvl3pPr lvl="2">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3pPr>
            <a:lvl4pPr lvl="3">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4pPr>
            <a:lvl5pPr lvl="4">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5pPr>
            <a:lvl6pPr lvl="5">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6pPr>
            <a:lvl7pPr lvl="6">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7pPr>
            <a:lvl8pPr lvl="7">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8pPr>
            <a:lvl9pPr lvl="8">
              <a:spcBef>
                <a:spcPts val="0"/>
              </a:spcBef>
              <a:spcAft>
                <a:spcPts val="0"/>
              </a:spcAft>
              <a:buClr>
                <a:schemeClr val="dk2"/>
              </a:buClr>
              <a:buSzPts val="14900"/>
              <a:buFont typeface="Raleway"/>
              <a:buNone/>
              <a:defRPr sz="14900" b="1">
                <a:solidFill>
                  <a:schemeClr val="dk2"/>
                </a:solidFill>
                <a:latin typeface="Raleway"/>
                <a:ea typeface="Raleway"/>
                <a:cs typeface="Raleway"/>
                <a:sym typeface="Raleway"/>
              </a:defRPr>
            </a:lvl9pPr>
          </a:lstStyle>
          <a:p>
            <a:endParaRPr/>
          </a:p>
        </p:txBody>
      </p:sp>
      <p:sp>
        <p:nvSpPr>
          <p:cNvPr id="11" name="Google Shape;11;g2e856c48d07_0_7"/>
          <p:cNvSpPr txBox="1">
            <a:spLocks noGrp="1"/>
          </p:cNvSpPr>
          <p:nvPr>
            <p:ph type="body" idx="1"/>
          </p:nvPr>
        </p:nvSpPr>
        <p:spPr>
          <a:xfrm>
            <a:off x="1496160" y="7375840"/>
            <a:ext cx="40899000" cy="21864900"/>
          </a:xfrm>
          <a:prstGeom prst="rect">
            <a:avLst/>
          </a:prstGeom>
          <a:noFill/>
          <a:ln>
            <a:noFill/>
          </a:ln>
        </p:spPr>
        <p:txBody>
          <a:bodyPr spcFirstLastPara="1" wrap="square" lIns="487600" tIns="487600" rIns="487600" bIns="487600" anchor="t" anchorCtr="0">
            <a:normAutofit/>
          </a:bodyPr>
          <a:lstStyle>
            <a:lvl1pPr marL="457200" lvl="0" indent="-666750">
              <a:lnSpc>
                <a:spcPct val="115000"/>
              </a:lnSpc>
              <a:spcBef>
                <a:spcPts val="0"/>
              </a:spcBef>
              <a:spcAft>
                <a:spcPts val="0"/>
              </a:spcAft>
              <a:buClr>
                <a:schemeClr val="accent1"/>
              </a:buClr>
              <a:buSzPts val="6900"/>
              <a:buFont typeface="Lato"/>
              <a:buChar char="●"/>
              <a:defRPr sz="6900">
                <a:solidFill>
                  <a:schemeClr val="accent1"/>
                </a:solidFill>
                <a:latin typeface="Lato"/>
                <a:ea typeface="Lato"/>
                <a:cs typeface="Lato"/>
                <a:sym typeface="Lato"/>
              </a:defRPr>
            </a:lvl1pPr>
            <a:lvl2pPr marL="914400" lvl="1"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2pPr>
            <a:lvl3pPr marL="1371600" lvl="2"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3pPr>
            <a:lvl4pPr marL="1828800" lvl="3"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4pPr>
            <a:lvl5pPr marL="2286000" lvl="4"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5pPr>
            <a:lvl6pPr marL="2743200" lvl="5"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6pPr>
            <a:lvl7pPr marL="3200400" lvl="6"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7pPr>
            <a:lvl8pPr marL="3657600" lvl="7"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8pPr>
            <a:lvl9pPr marL="4114800" lvl="8" indent="-603250">
              <a:lnSpc>
                <a:spcPct val="115000"/>
              </a:lnSpc>
              <a:spcBef>
                <a:spcPts val="0"/>
              </a:spcBef>
              <a:spcAft>
                <a:spcPts val="0"/>
              </a:spcAft>
              <a:buClr>
                <a:schemeClr val="accent1"/>
              </a:buClr>
              <a:buSzPts val="5900"/>
              <a:buFont typeface="Lato"/>
              <a:buChar char="■"/>
              <a:defRPr sz="5900">
                <a:solidFill>
                  <a:schemeClr val="accent1"/>
                </a:solidFill>
                <a:latin typeface="Lato"/>
                <a:ea typeface="Lato"/>
                <a:cs typeface="Lato"/>
                <a:sym typeface="Lato"/>
              </a:defRPr>
            </a:lvl9pPr>
          </a:lstStyle>
          <a:p>
            <a:endParaRPr/>
          </a:p>
        </p:txBody>
      </p:sp>
      <p:sp>
        <p:nvSpPr>
          <p:cNvPr id="12" name="Google Shape;12;g2e856c48d07_0_7"/>
          <p:cNvSpPr txBox="1">
            <a:spLocks noGrp="1"/>
          </p:cNvSpPr>
          <p:nvPr>
            <p:ph type="sldNum" idx="12"/>
          </p:nvPr>
        </p:nvSpPr>
        <p:spPr>
          <a:xfrm>
            <a:off x="40974251" y="30399045"/>
            <a:ext cx="2633700" cy="2519100"/>
          </a:xfrm>
          <a:prstGeom prst="rect">
            <a:avLst/>
          </a:prstGeom>
          <a:noFill/>
          <a:ln>
            <a:noFill/>
          </a:ln>
        </p:spPr>
        <p:txBody>
          <a:bodyPr spcFirstLastPara="1" wrap="square" lIns="487600" tIns="487600" rIns="487600" bIns="487600" anchor="ctr" anchorCtr="0">
            <a:normAutofit/>
          </a:bodyPr>
          <a:lstStyle>
            <a:lvl1pPr lvl="0" algn="r">
              <a:buNone/>
              <a:defRPr sz="5300">
                <a:solidFill>
                  <a:schemeClr val="accent1"/>
                </a:solidFill>
                <a:latin typeface="Lato"/>
                <a:ea typeface="Lato"/>
                <a:cs typeface="Lato"/>
                <a:sym typeface="Lato"/>
              </a:defRPr>
            </a:lvl1pPr>
            <a:lvl2pPr lvl="1" algn="r">
              <a:buNone/>
              <a:defRPr sz="5300">
                <a:solidFill>
                  <a:schemeClr val="accent1"/>
                </a:solidFill>
                <a:latin typeface="Lato"/>
                <a:ea typeface="Lato"/>
                <a:cs typeface="Lato"/>
                <a:sym typeface="Lato"/>
              </a:defRPr>
            </a:lvl2pPr>
            <a:lvl3pPr lvl="2" algn="r">
              <a:buNone/>
              <a:defRPr sz="5300">
                <a:solidFill>
                  <a:schemeClr val="accent1"/>
                </a:solidFill>
                <a:latin typeface="Lato"/>
                <a:ea typeface="Lato"/>
                <a:cs typeface="Lato"/>
                <a:sym typeface="Lato"/>
              </a:defRPr>
            </a:lvl3pPr>
            <a:lvl4pPr lvl="3" algn="r">
              <a:buNone/>
              <a:defRPr sz="5300">
                <a:solidFill>
                  <a:schemeClr val="accent1"/>
                </a:solidFill>
                <a:latin typeface="Lato"/>
                <a:ea typeface="Lato"/>
                <a:cs typeface="Lato"/>
                <a:sym typeface="Lato"/>
              </a:defRPr>
            </a:lvl4pPr>
            <a:lvl5pPr lvl="4" algn="r">
              <a:buNone/>
              <a:defRPr sz="5300">
                <a:solidFill>
                  <a:schemeClr val="accent1"/>
                </a:solidFill>
                <a:latin typeface="Lato"/>
                <a:ea typeface="Lato"/>
                <a:cs typeface="Lato"/>
                <a:sym typeface="Lato"/>
              </a:defRPr>
            </a:lvl5pPr>
            <a:lvl6pPr lvl="5" algn="r">
              <a:buNone/>
              <a:defRPr sz="5300">
                <a:solidFill>
                  <a:schemeClr val="accent1"/>
                </a:solidFill>
                <a:latin typeface="Lato"/>
                <a:ea typeface="Lato"/>
                <a:cs typeface="Lato"/>
                <a:sym typeface="Lato"/>
              </a:defRPr>
            </a:lvl6pPr>
            <a:lvl7pPr lvl="6" algn="r">
              <a:buNone/>
              <a:defRPr sz="5300">
                <a:solidFill>
                  <a:schemeClr val="accent1"/>
                </a:solidFill>
                <a:latin typeface="Lato"/>
                <a:ea typeface="Lato"/>
                <a:cs typeface="Lato"/>
                <a:sym typeface="Lato"/>
              </a:defRPr>
            </a:lvl7pPr>
            <a:lvl8pPr lvl="7" algn="r">
              <a:buNone/>
              <a:defRPr sz="5300">
                <a:solidFill>
                  <a:schemeClr val="accent1"/>
                </a:solidFill>
                <a:latin typeface="Lato"/>
                <a:ea typeface="Lato"/>
                <a:cs typeface="Lato"/>
                <a:sym typeface="Lato"/>
              </a:defRPr>
            </a:lvl8pPr>
            <a:lvl9pPr lvl="8" algn="r">
              <a:buNone/>
              <a:defRPr sz="53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20000"/>
            <a:lumOff val="80000"/>
          </a:schemeClr>
        </a:solidFill>
        <a:effectLst/>
      </p:bgPr>
    </p:bg>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20161" y="4565715"/>
            <a:ext cx="10056900" cy="14088422"/>
          </a:xfrm>
          <a:prstGeom prst="rect">
            <a:avLst/>
          </a:prstGeom>
          <a:noFill/>
          <a:ln>
            <a:noFill/>
          </a:ln>
        </p:spPr>
        <p:txBody>
          <a:bodyPr spcFirstLastPara="1" wrap="square" lIns="228575" tIns="228575" rIns="228575" bIns="228575" anchor="t" anchorCtr="0">
            <a:spAutoFit/>
          </a:bodyPr>
          <a:lstStyle/>
          <a:p>
            <a:pPr marL="0" lvl="0" indent="0" algn="l" rtl="0">
              <a:spcBef>
                <a:spcPts val="480"/>
              </a:spcBef>
              <a:spcAft>
                <a:spcPts val="6400"/>
              </a:spcAft>
              <a:buClr>
                <a:srgbClr val="205867"/>
              </a:buClr>
              <a:buSzPts val="2400"/>
              <a:buNone/>
            </a:pPr>
            <a:r>
              <a:rPr lang="en-US" sz="6000" dirty="0">
                <a:solidFill>
                  <a:schemeClr val="tx1"/>
                </a:solidFill>
                <a:latin typeface="Lato" panose="020F0502020204030203" pitchFamily="34" charset="0"/>
                <a:ea typeface="Lato" panose="020F0502020204030203" pitchFamily="34" charset="0"/>
                <a:cs typeface="Lato" panose="020F0502020204030203" pitchFamily="34" charset="0"/>
              </a:rPr>
              <a:t>This presentation explores current scientific perspectives and findings on the use of the first language (L1) of migrant and refugee students in classrooms. Educators, researchers, tutors, and the scientific community demonstrate diverse teaching practices and pedagogical tools that lead to positive outcomes.</a:t>
            </a:r>
            <a:endParaRPr sz="60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9" name="Google Shape;109;p1"/>
          <p:cNvSpPr txBox="1">
            <a:spLocks noGrp="1"/>
          </p:cNvSpPr>
          <p:nvPr>
            <p:ph type="body" idx="2"/>
          </p:nvPr>
        </p:nvSpPr>
        <p:spPr>
          <a:xfrm>
            <a:off x="-1061175" y="3453842"/>
            <a:ext cx="100488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solidFill>
                  <a:srgbClr val="7030A0"/>
                </a:solidFill>
              </a:rPr>
              <a:t>Introduction</a:t>
            </a:r>
            <a:endParaRPr sz="6000" dirty="0">
              <a:solidFill>
                <a:srgbClr val="7030A0"/>
              </a:solidFill>
            </a:endParaRPr>
          </a:p>
        </p:txBody>
      </p:sp>
      <p:sp>
        <p:nvSpPr>
          <p:cNvPr id="110" name="Google Shape;110;p1"/>
          <p:cNvSpPr txBox="1">
            <a:spLocks noGrp="1"/>
          </p:cNvSpPr>
          <p:nvPr>
            <p:ph type="body" idx="3"/>
          </p:nvPr>
        </p:nvSpPr>
        <p:spPr>
          <a:xfrm>
            <a:off x="-219723" y="17303810"/>
            <a:ext cx="100506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solidFill>
                  <a:srgbClr val="7030A0"/>
                </a:solidFill>
              </a:rPr>
              <a:t>Research problem</a:t>
            </a:r>
            <a:endParaRPr sz="6000" dirty="0">
              <a:solidFill>
                <a:srgbClr val="7030A0"/>
              </a:solidFill>
            </a:endParaRPr>
          </a:p>
        </p:txBody>
      </p:sp>
      <p:sp>
        <p:nvSpPr>
          <p:cNvPr id="111" name="Google Shape;111;p1"/>
          <p:cNvSpPr txBox="1">
            <a:spLocks noGrp="1"/>
          </p:cNvSpPr>
          <p:nvPr>
            <p:ph type="body" idx="4"/>
          </p:nvPr>
        </p:nvSpPr>
        <p:spPr>
          <a:xfrm>
            <a:off x="10200319" y="3914128"/>
            <a:ext cx="10048800" cy="9882655"/>
          </a:xfrm>
          <a:prstGeom prst="rect">
            <a:avLst/>
          </a:prstGeom>
          <a:noFill/>
          <a:ln>
            <a:noFill/>
          </a:ln>
        </p:spPr>
        <p:txBody>
          <a:bodyPr spcFirstLastPara="1" wrap="square" lIns="228575" tIns="228575" rIns="228575" bIns="228575" anchor="t" anchorCtr="0">
            <a:spAutoFit/>
          </a:bodyPr>
          <a:lstStyle/>
          <a:p>
            <a:pPr marL="514350" lvl="0" indent="-514350" algn="ctr" rtl="0">
              <a:spcBef>
                <a:spcPts val="640"/>
              </a:spcBef>
              <a:spcAft>
                <a:spcPts val="0"/>
              </a:spcAft>
              <a:buClr>
                <a:srgbClr val="205867"/>
              </a:buClr>
              <a:buSzPts val="3200"/>
              <a:buNone/>
            </a:pPr>
            <a:r>
              <a:rPr lang="en-US" sz="4800" dirty="0">
                <a:solidFill>
                  <a:srgbClr val="7030A0"/>
                </a:solidFill>
                <a:latin typeface="Lato" panose="020F0502020204030203" pitchFamily="34" charset="0"/>
                <a:ea typeface="Lato" panose="020F0502020204030203" pitchFamily="34" charset="0"/>
                <a:cs typeface="Lato" panose="020F0502020204030203" pitchFamily="34" charset="0"/>
                <a:sym typeface="Arial"/>
              </a:rPr>
              <a:t>The study is centered on several research areas: Bilingual and Multilingual Education, Language Acquisition and Development, Educational Psychology, Curriculum and Instruction, Teaching Methods and Pedagogy, Intercultural Education, Language Policy and Planning, Educational Equity and Inclusion, Assessment and Evaluation in Education.</a:t>
            </a:r>
            <a:endParaRPr sz="4800" dirty="0">
              <a:solidFill>
                <a:srgbClr val="7030A0"/>
              </a:solidFill>
              <a:latin typeface="Lato" panose="020F0502020204030203" pitchFamily="34" charset="0"/>
              <a:ea typeface="Lato" panose="020F0502020204030203" pitchFamily="34" charset="0"/>
              <a:cs typeface="Lato" panose="020F0502020204030203" pitchFamily="34" charset="0"/>
              <a:sym typeface="Arial"/>
            </a:endParaRPr>
          </a:p>
        </p:txBody>
      </p:sp>
      <p:sp>
        <p:nvSpPr>
          <p:cNvPr id="112" name="Google Shape;112;p1"/>
          <p:cNvSpPr txBox="1">
            <a:spLocks noGrp="1"/>
          </p:cNvSpPr>
          <p:nvPr>
            <p:ph type="body" idx="5"/>
          </p:nvPr>
        </p:nvSpPr>
        <p:spPr>
          <a:xfrm>
            <a:off x="10009749" y="3176554"/>
            <a:ext cx="100488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000" dirty="0">
                <a:solidFill>
                  <a:schemeClr val="tx1"/>
                </a:solidFill>
              </a:rPr>
              <a:t>Areas of research</a:t>
            </a:r>
            <a:endParaRPr sz="6000" dirty="0">
              <a:solidFill>
                <a:schemeClr val="tx1"/>
              </a:solidFill>
            </a:endParaRPr>
          </a:p>
        </p:txBody>
      </p:sp>
      <p:sp>
        <p:nvSpPr>
          <p:cNvPr id="113" name="Google Shape;113;p1"/>
          <p:cNvSpPr txBox="1">
            <a:spLocks noGrp="1"/>
          </p:cNvSpPr>
          <p:nvPr>
            <p:ph type="body" idx="6"/>
          </p:nvPr>
        </p:nvSpPr>
        <p:spPr>
          <a:xfrm>
            <a:off x="21264970" y="15746063"/>
            <a:ext cx="12395258" cy="16543966"/>
          </a:xfrm>
          <a:prstGeom prst="rect">
            <a:avLst/>
          </a:prstGeom>
          <a:noFill/>
          <a:ln>
            <a:noFill/>
          </a:ln>
        </p:spPr>
        <p:txBody>
          <a:bodyPr spcFirstLastPara="1" wrap="square" lIns="228575" tIns="228575" rIns="228575" bIns="228575" anchor="t" anchorCtr="0">
            <a:spAutoFit/>
          </a:bodyPr>
          <a:lstStyle/>
          <a:p>
            <a:pPr marL="0" lvl="0" indent="0" algn="l" rtl="0">
              <a:lnSpc>
                <a:spcPct val="115000"/>
              </a:lnSpc>
              <a:spcBef>
                <a:spcPts val="6400"/>
              </a:spcBef>
              <a:spcAft>
                <a:spcPts val="0"/>
              </a:spcAft>
              <a:buClr>
                <a:schemeClr val="dk1"/>
              </a:buClr>
              <a:buSzPts val="6000"/>
            </a:pPr>
            <a:r>
              <a:rPr lang="en-US" sz="6000" b="1" u="sng" dirty="0">
                <a:solidFill>
                  <a:srgbClr val="7030A0"/>
                </a:solidFill>
                <a:latin typeface="Lato" panose="020F0502020204030203" pitchFamily="34" charset="0"/>
                <a:ea typeface="Lato" panose="020F0502020204030203" pitchFamily="34" charset="0"/>
                <a:cs typeface="Lato" panose="020F0502020204030203" pitchFamily="34" charset="0"/>
                <a:sym typeface="Lato"/>
              </a:rPr>
              <a:t>Conclusion</a:t>
            </a:r>
          </a:p>
          <a:p>
            <a:pPr marL="0" lvl="0" indent="0" algn="l" rtl="0">
              <a:lnSpc>
                <a:spcPct val="115000"/>
              </a:lnSpc>
              <a:spcBef>
                <a:spcPts val="6400"/>
              </a:spcBef>
              <a:spcAft>
                <a:spcPts val="0"/>
              </a:spcAft>
              <a:buClr>
                <a:schemeClr val="dk1"/>
              </a:buClr>
              <a:buSzPts val="6000"/>
            </a:pPr>
            <a:r>
              <a:rPr lang="en-US" sz="5400" dirty="0">
                <a:solidFill>
                  <a:schemeClr val="tx1"/>
                </a:solidFill>
                <a:latin typeface="Lato" panose="020F0502020204030203" pitchFamily="34" charset="0"/>
                <a:ea typeface="Lato" panose="020F0502020204030203" pitchFamily="34" charset="0"/>
                <a:cs typeface="Lato" panose="020F0502020204030203" pitchFamily="34" charset="0"/>
                <a:sym typeface="Lato"/>
              </a:rPr>
              <a:t>The research highlights the importance of language policies to protect vulnerable refugee populations, especially children. Host countries should ensure these policies facilitate integration, recognizing both rights and responsibilities. Using mother tongue in multicultural education has significant benefits, with drawbacks often tied to economic and sociopolitical factors. Success depends on motivation, effective implementation, and teaching in an inclusive and democratic school environment.</a:t>
            </a:r>
          </a:p>
        </p:txBody>
      </p:sp>
      <p:sp>
        <p:nvSpPr>
          <p:cNvPr id="114" name="Google Shape;114;p1"/>
          <p:cNvSpPr txBox="1">
            <a:spLocks noGrp="1"/>
          </p:cNvSpPr>
          <p:nvPr>
            <p:ph type="body" idx="7"/>
          </p:nvPr>
        </p:nvSpPr>
        <p:spPr>
          <a:xfrm>
            <a:off x="10582349" y="14896043"/>
            <a:ext cx="10058400" cy="12517755"/>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5400" dirty="0">
                <a:solidFill>
                  <a:schemeClr val="tx1"/>
                </a:solidFill>
                <a:latin typeface="Lato" panose="020F0502020204030203" pitchFamily="34" charset="0"/>
                <a:ea typeface="Lato" panose="020F0502020204030203" pitchFamily="34" charset="0"/>
                <a:cs typeface="Lato" panose="020F0502020204030203" pitchFamily="34" charset="0"/>
                <a:sym typeface="Times New Roman"/>
              </a:rPr>
              <a:t>Research methodology</a:t>
            </a:r>
          </a:p>
          <a:p>
            <a:pPr marL="514350" lvl="0" indent="-514350" algn="ctr" rtl="0">
              <a:spcBef>
                <a:spcPts val="720"/>
              </a:spcBef>
              <a:spcAft>
                <a:spcPts val="6400"/>
              </a:spcAft>
              <a:buClr>
                <a:srgbClr val="205867"/>
              </a:buClr>
              <a:buSzPts val="3600"/>
              <a:buFont typeface="Arial"/>
              <a:buNone/>
            </a:pPr>
            <a:r>
              <a:rPr lang="en-US" sz="5400" b="0" u="none" dirty="0">
                <a:solidFill>
                  <a:srgbClr val="7030A0"/>
                </a:solidFill>
                <a:latin typeface="Lato" panose="020F0502020204030203" pitchFamily="34" charset="0"/>
                <a:ea typeface="Lato" panose="020F0502020204030203" pitchFamily="34" charset="0"/>
                <a:cs typeface="Lato" panose="020F0502020204030203" pitchFamily="34" charset="0"/>
                <a:sym typeface="Times New Roman"/>
              </a:rPr>
              <a:t>This study employs qualitative research method, including semi- structured  interview. Data is collected from open- ended questions to allow to the interviewer understand the perspectives and the attitudes  of the tutors who work and cooperate with bilingual and multilingual students. </a:t>
            </a:r>
            <a:endParaRPr sz="5400" b="0" u="none" dirty="0">
              <a:solidFill>
                <a:srgbClr val="7030A0"/>
              </a:solidFill>
              <a:latin typeface="Lato" panose="020F0502020204030203" pitchFamily="34" charset="0"/>
              <a:ea typeface="Lato" panose="020F0502020204030203" pitchFamily="34" charset="0"/>
              <a:cs typeface="Lato" panose="020F0502020204030203" pitchFamily="34" charset="0"/>
            </a:endParaRPr>
          </a:p>
        </p:txBody>
      </p:sp>
      <p:sp>
        <p:nvSpPr>
          <p:cNvPr id="115" name="Google Shape;115;p1"/>
          <p:cNvSpPr txBox="1">
            <a:spLocks noGrp="1"/>
          </p:cNvSpPr>
          <p:nvPr>
            <p:ph type="body" idx="13"/>
          </p:nvPr>
        </p:nvSpPr>
        <p:spPr>
          <a:xfrm>
            <a:off x="33648530" y="500570"/>
            <a:ext cx="10047000" cy="2067202"/>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a:solidFill>
                  <a:srgbClr val="7030A0"/>
                </a:solidFill>
              </a:rPr>
              <a:t>References</a:t>
            </a:r>
            <a:endParaRPr sz="6000" dirty="0">
              <a:solidFill>
                <a:srgbClr val="7030A0"/>
              </a:solidFill>
            </a:endParaRPr>
          </a:p>
        </p:txBody>
      </p:sp>
      <p:sp>
        <p:nvSpPr>
          <p:cNvPr id="117" name="Google Shape;117;p1"/>
          <p:cNvSpPr txBox="1">
            <a:spLocks noGrp="1"/>
          </p:cNvSpPr>
          <p:nvPr>
            <p:ph type="body" idx="15"/>
          </p:nvPr>
        </p:nvSpPr>
        <p:spPr>
          <a:xfrm>
            <a:off x="18498" y="18513598"/>
            <a:ext cx="10619411" cy="14091007"/>
          </a:xfrm>
          <a:prstGeom prst="rect">
            <a:avLst/>
          </a:prstGeom>
          <a:noFill/>
          <a:ln>
            <a:noFill/>
          </a:ln>
        </p:spPr>
        <p:txBody>
          <a:bodyPr spcFirstLastPara="1" wrap="square" lIns="91425" tIns="91425" rIns="91425" bIns="91425" anchor="ctr" anchorCtr="0">
            <a:spAutoFit/>
          </a:bodyPr>
          <a:lstStyle/>
          <a:p>
            <a:pPr marL="0" lvl="0" indent="0" algn="ctr" rtl="0">
              <a:spcBef>
                <a:spcPts val="800"/>
              </a:spcBef>
              <a:spcAft>
                <a:spcPts val="0"/>
              </a:spcAft>
              <a:buClr>
                <a:srgbClr val="205867"/>
              </a:buClr>
              <a:buSzPts val="4000"/>
              <a:buNone/>
            </a:pPr>
            <a:r>
              <a:rPr lang="en-US" sz="6000" b="0" u="none" dirty="0">
                <a:solidFill>
                  <a:schemeClr val="tx1"/>
                </a:solidFill>
                <a:latin typeface="Lato" panose="020F0502020204030203" pitchFamily="34" charset="0"/>
                <a:ea typeface="Lato" panose="020F0502020204030203" pitchFamily="34" charset="0"/>
                <a:cs typeface="Lato" panose="020F0502020204030203" pitchFamily="34" charset="0"/>
              </a:rPr>
              <a:t>The main issue addressed in this study is identifying and describing the teaching practices teachers use to integrate students' first language (L1) into the teaching process. The research aims to explore and provide evidence supporting teaching practices that recognize the benefits of using the mother tongue of multilingual students in the educational process.</a:t>
            </a:r>
            <a:endParaRPr sz="6000" b="0" u="none"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9" name="Google Shape;119;p1"/>
          <p:cNvSpPr txBox="1">
            <a:spLocks noGrp="1"/>
          </p:cNvSpPr>
          <p:nvPr>
            <p:ph type="body" idx="17"/>
          </p:nvPr>
        </p:nvSpPr>
        <p:spPr>
          <a:xfrm>
            <a:off x="18498" y="-342809"/>
            <a:ext cx="37985700" cy="2620287"/>
          </a:xfrm>
          <a:prstGeom prst="rect">
            <a:avLst/>
          </a:prstGeom>
          <a:solidFill>
            <a:schemeClr val="tx1">
              <a:lumMod val="20000"/>
              <a:lumOff val="80000"/>
              <a:alpha val="35000"/>
            </a:schemeClr>
          </a:solidFill>
          <a:ln>
            <a:noFill/>
          </a:ln>
        </p:spPr>
        <p:txBody>
          <a:bodyPr spcFirstLastPara="1" wrap="square" lIns="228575" tIns="228575" rIns="228575" bIns="228575" anchor="t" anchorCtr="0">
            <a:noAutofit/>
          </a:bodyPr>
          <a:lstStyle/>
          <a:p>
            <a:pPr marL="0" lvl="0" indent="0" algn="l" rtl="0">
              <a:spcBef>
                <a:spcPts val="0"/>
              </a:spcBef>
              <a:spcAft>
                <a:spcPts val="6400"/>
              </a:spcAft>
              <a:buClr>
                <a:schemeClr val="dk1"/>
              </a:buClr>
              <a:buSzPts val="12000"/>
              <a:buNone/>
            </a:pPr>
            <a:r>
              <a:rPr lang="en-US" sz="6600" b="1" dirty="0">
                <a:solidFill>
                  <a:srgbClr val="7030A0"/>
                </a:solidFill>
                <a:latin typeface="Lato" panose="020F0502020204030203" pitchFamily="34" charset="0"/>
                <a:ea typeface="Lato" panose="020F0502020204030203" pitchFamily="34" charset="0"/>
                <a:cs typeface="Lato" panose="020F0502020204030203" pitchFamily="34" charset="0"/>
              </a:rPr>
              <a:t>Utilization of  L1 in multilingual classrooms settings</a:t>
            </a:r>
            <a:endParaRPr sz="6600" b="1" dirty="0">
              <a:solidFill>
                <a:srgbClr val="7030A0"/>
              </a:solidFill>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8E88784C-D76A-6985-C4D3-8581A2EADF33}"/>
              </a:ext>
            </a:extLst>
          </p:cNvPr>
          <p:cNvSpPr>
            <a:spLocks noGrp="1"/>
          </p:cNvSpPr>
          <p:nvPr>
            <p:ph type="body" idx="14"/>
          </p:nvPr>
        </p:nvSpPr>
        <p:spPr>
          <a:xfrm>
            <a:off x="33839100" y="1114523"/>
            <a:ext cx="10052100" cy="27199446"/>
          </a:xfrm>
        </p:spPr>
        <p:txBody>
          <a:bodyPr/>
          <a:lstStyle/>
          <a:p>
            <a:endParaRPr lang="en-US" sz="2800" dirty="0"/>
          </a:p>
          <a:p>
            <a:r>
              <a:rPr lang="en-US" sz="2800" dirty="0"/>
              <a:t>ACDP(2014) Mother Tongue Based Multilingual Education. ADB. pp2-6. Retrieved from: https://www.adb.org/sites/default/files/publication/176282/ino-mother-tongue-multilingual-education.pdf </a:t>
            </a:r>
          </a:p>
          <a:p>
            <a:r>
              <a:rPr lang="en-US" sz="2800" dirty="0"/>
              <a:t>Adams, W. C. (2015) Conducting Semi-Structured Interviews DOI: 10.1002/9781119171386.ch19 pp.492-504. Retrieved from: https://www.researchgate.net/publication/301738442 </a:t>
            </a:r>
          </a:p>
          <a:p>
            <a:r>
              <a:rPr lang="en-US" sz="2800" dirty="0"/>
              <a:t>Burner, T. and Osler, A. (2021) ‘Language, citizenship and schooling: A minority teacher’s perspective’. London Review of Education, 19 (1), 7, 1–14. https://doi.org/10.14324/LRE.19.1.07</a:t>
            </a:r>
          </a:p>
          <a:p>
            <a:r>
              <a:rPr lang="en-US" sz="2800" dirty="0"/>
              <a:t>Cummins, J. (1979) Linguistic Interdependence and the Educational Development of Bilingual Children https://doi.org/10.3102/00346543049002222.Vol 49, Issue 2. pp222-251.</a:t>
            </a:r>
          </a:p>
          <a:p>
            <a:r>
              <a:rPr lang="en-US" sz="2800" dirty="0"/>
              <a:t>Cummins, J. (2001). Negotiating Identities: Education for empowerment in a diverse society. 2nd Edition. Los Angeles: California Association for Bilingual Education pp. 59-63, 64-78. Retrieved from https://www.gocabe.org/index.php/communications-2/cabe-store/.</a:t>
            </a:r>
          </a:p>
          <a:p>
            <a:r>
              <a:rPr lang="en-US" sz="2800" dirty="0" err="1"/>
              <a:t>Galali</a:t>
            </a:r>
            <a:r>
              <a:rPr lang="en-US" sz="2800" dirty="0"/>
              <a:t>, A. &amp; </a:t>
            </a:r>
            <a:r>
              <a:rPr lang="en-US" sz="2800" dirty="0" err="1"/>
              <a:t>Cinkara</a:t>
            </a:r>
            <a:r>
              <a:rPr lang="en-US" sz="2800" dirty="0"/>
              <a:t>, E. (2017) The Use of L1 in English as a Foreign Language Classes: Insights from Iraqi Tertiary Level Students Advances in Language and Literary Studies ISSN: 2203-4714 pp54-62.Retrieved from http://dx.doi.org/10.7575/aiac.alls.v.8n.5p.54 </a:t>
            </a:r>
          </a:p>
          <a:p>
            <a:r>
              <a:rPr lang="en-US" sz="2800" dirty="0"/>
              <a:t>García, O. (2017) Translanguaging (Duration: 16.01) https://www.youtube.com/watch?v=5l1CcrRrck0&amp;t=37s</a:t>
            </a:r>
          </a:p>
          <a:p>
            <a:r>
              <a:rPr lang="en-US" sz="2800" dirty="0"/>
              <a:t>Harmer, J. (2009) The practice of English language teaching. London: Longman.</a:t>
            </a:r>
          </a:p>
          <a:p>
            <a:r>
              <a:rPr lang="en-US" sz="2800" dirty="0"/>
              <a:t>Kirsch, C.&amp; Duarte, J. (2021) Multilingual Approaches for Teaching and Learning: From Acknowledging to Capitalizing on Multilingualism in European Mainstream Education: by Kirsch, C., and Duarte, J., New York pp1-4. https://www.researchgate.net/publication/349305967 </a:t>
            </a:r>
          </a:p>
          <a:p>
            <a:r>
              <a:rPr lang="en-US" sz="2800" dirty="0" err="1"/>
              <a:t>Lasagabaster</a:t>
            </a:r>
            <a:r>
              <a:rPr lang="en-US" sz="2800" dirty="0"/>
              <a:t>, D. (2013) The use of the L1 in CLIL classes: The teachers' perspective. DOI: 10.5294/laclil.2013.6.2.1 pp 2-17.Retrieved from: https://www.researchgate.net/publication/283364995 </a:t>
            </a:r>
          </a:p>
          <a:p>
            <a:r>
              <a:rPr lang="en-US" sz="2800" dirty="0"/>
              <a:t>Melo-Pfeifer, S. (2015) Multilingual awareness and heritage language education: children's multimodal representations of their multilingualism. Routledge Taylor&amp; Francis Group. DOI: 10.1080/09658416.2015.1072208. Vol. 24, No. 3, 197-215.</a:t>
            </a:r>
          </a:p>
          <a:p>
            <a:r>
              <a:rPr lang="en-US" sz="2800" dirty="0" err="1"/>
              <a:t>Sekar</a:t>
            </a:r>
            <a:r>
              <a:rPr lang="en-US" sz="2800" dirty="0"/>
              <a:t>, J.S. (2014) Role of L1 in Promotion of English Language Learning. pp 1-6.Retrieved from: https://www.researchgate.net/publication/337063065 </a:t>
            </a:r>
          </a:p>
          <a:p>
            <a:r>
              <a:rPr lang="en-US" sz="2800" dirty="0"/>
              <a:t>UNHCR (2019) Global report. Global Campaign for Education policy brief mother-tongue education: policy lessons for quality and inclusion Retrieved from: https://www.unhcr.org/globalreport2019/</a:t>
            </a:r>
          </a:p>
          <a:p>
            <a:r>
              <a:rPr lang="en-US" sz="2800" dirty="0" err="1"/>
              <a:t>Raud</a:t>
            </a:r>
            <a:r>
              <a:rPr lang="en-US" sz="2800" dirty="0"/>
              <a:t>, N. &amp; </a:t>
            </a:r>
            <a:r>
              <a:rPr lang="en-US" sz="2800" dirty="0" err="1"/>
              <a:t>Džalalova</a:t>
            </a:r>
            <a:r>
              <a:rPr lang="en-US" sz="2800" dirty="0"/>
              <a:t>, A. &amp; </a:t>
            </a:r>
            <a:r>
              <a:rPr lang="en-US" sz="2800" dirty="0" err="1"/>
              <a:t>Burdakova</a:t>
            </a:r>
            <a:r>
              <a:rPr lang="en-US" sz="2800" dirty="0"/>
              <a:t>, O. (2012) Methods in Multicultural Education: Conference Evidence from Narva. STUDIA HUMANIORA ET PAEDAGOGICA COLLEGII NAROVENSISIV ISBN 978-9985-4-0702-8. Vol.1 pp7-17.</a:t>
            </a:r>
          </a:p>
          <a:p>
            <a:endParaRPr lang="el-GR" sz="2800" dirty="0"/>
          </a:p>
        </p:txBody>
      </p:sp>
      <p:sp>
        <p:nvSpPr>
          <p:cNvPr id="8" name="Google Shape;118;p1">
            <a:extLst>
              <a:ext uri="{FF2B5EF4-FFF2-40B4-BE49-F238E27FC236}">
                <a16:creationId xmlns:a16="http://schemas.microsoft.com/office/drawing/2014/main" id="{7E650E28-8A23-81EA-D3E5-41B1C3B380CE}"/>
              </a:ext>
            </a:extLst>
          </p:cNvPr>
          <p:cNvSpPr txBox="1">
            <a:spLocks/>
          </p:cNvSpPr>
          <p:nvPr/>
        </p:nvSpPr>
        <p:spPr>
          <a:xfrm>
            <a:off x="195670" y="1114523"/>
            <a:ext cx="10048800" cy="1638300"/>
          </a:xfrm>
          <a:prstGeom prst="rect">
            <a:avLst/>
          </a:prstGeom>
          <a:solidFill>
            <a:schemeClr val="tx1">
              <a:lumMod val="20000"/>
              <a:lumOff val="80000"/>
              <a:alpha val="15000"/>
            </a:schemeClr>
          </a:solidFill>
          <a:ln>
            <a:solidFill>
              <a:schemeClr val="accent1"/>
            </a:solidFill>
          </a:ln>
        </p:spPr>
        <p:txBody>
          <a:bodyPr spcFirstLastPara="1" wrap="square" lIns="228575" tIns="228575" rIns="228575" bIns="228575" anchor="t" anchorCtr="0">
            <a:noAutofit/>
          </a:bodyPr>
          <a:lstStyle>
            <a:defPPr marR="0" lvl="0" algn="l" rtl="0">
              <a:lnSpc>
                <a:spcPct val="100000"/>
              </a:lnSpc>
              <a:spcBef>
                <a:spcPts val="0"/>
              </a:spcBef>
              <a:spcAft>
                <a:spcPts val="0"/>
              </a:spcAft>
            </a:defPPr>
            <a:lvl1pPr marL="457200" marR="0" lvl="0" indent="-228600" algn="l" rtl="0">
              <a:lnSpc>
                <a:spcPct val="115000"/>
              </a:lnSpc>
              <a:spcBef>
                <a:spcPts val="480"/>
              </a:spcBef>
              <a:spcAft>
                <a:spcPts val="0"/>
              </a:spcAft>
              <a:buClr>
                <a:srgbClr val="205867"/>
              </a:buClr>
              <a:buSzPts val="2400"/>
              <a:buFont typeface="Lato"/>
              <a:buNone/>
              <a:defRPr sz="2400" b="0" i="0" u="none" strike="noStrike" cap="none">
                <a:solidFill>
                  <a:srgbClr val="205867"/>
                </a:solidFill>
                <a:latin typeface="Times New Roman"/>
                <a:ea typeface="Times New Roman"/>
                <a:cs typeface="Times New Roman"/>
                <a:sym typeface="Times New Roman"/>
              </a:defRPr>
            </a:lvl1pPr>
            <a:lvl2pPr marL="914400" marR="0" lvl="1"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2pPr>
            <a:lvl3pPr marL="1371600" marR="0" lvl="2"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3pPr>
            <a:lvl4pPr marL="1828800" marR="0" lvl="3"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4pPr>
            <a:lvl5pPr marL="2286000" marR="0" lvl="4" indent="-387350" algn="l" rtl="0">
              <a:lnSpc>
                <a:spcPct val="115000"/>
              </a:lnSpc>
              <a:spcBef>
                <a:spcPts val="6400"/>
              </a:spcBef>
              <a:spcAft>
                <a:spcPts val="0"/>
              </a:spcAft>
              <a:buClr>
                <a:schemeClr val="dk1"/>
              </a:buClr>
              <a:buSzPts val="2500"/>
              <a:buFont typeface="Lato"/>
              <a:buChar char="○"/>
              <a:defRPr sz="2500" b="0" i="0" u="none" strike="noStrike" cap="none">
                <a:solidFill>
                  <a:schemeClr val="accent1"/>
                </a:solidFill>
                <a:latin typeface="Trebuchet MS"/>
                <a:ea typeface="Trebuchet MS"/>
                <a:cs typeface="Trebuchet MS"/>
                <a:sym typeface="Trebuchet MS"/>
              </a:defRPr>
            </a:lvl5pPr>
            <a:lvl6pPr marL="2743200" marR="0" lvl="5"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6pPr>
            <a:lvl7pPr marL="3200400" marR="0" lvl="6"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7pPr>
            <a:lvl8pPr marL="3657600" marR="0" lvl="7" indent="-342900" algn="l" rtl="0">
              <a:lnSpc>
                <a:spcPct val="115000"/>
              </a:lnSpc>
              <a:spcBef>
                <a:spcPts val="6400"/>
              </a:spcBef>
              <a:spcAft>
                <a:spcPts val="0"/>
              </a:spcAft>
              <a:buClr>
                <a:schemeClr val="dk1"/>
              </a:buClr>
              <a:buSzPts val="1800"/>
              <a:buFont typeface="Lato"/>
              <a:buChar char="○"/>
              <a:defRPr sz="5900" b="0" i="0" u="none" strike="noStrike" cap="none">
                <a:solidFill>
                  <a:schemeClr val="accent1"/>
                </a:solidFill>
                <a:latin typeface="Lato"/>
                <a:ea typeface="Lato"/>
                <a:cs typeface="Lato"/>
                <a:sym typeface="Lato"/>
              </a:defRPr>
            </a:lvl8pPr>
            <a:lvl9pPr marL="4114800" marR="0" lvl="8" indent="-342900" algn="l" rtl="0">
              <a:lnSpc>
                <a:spcPct val="115000"/>
              </a:lnSpc>
              <a:spcBef>
                <a:spcPts val="6400"/>
              </a:spcBef>
              <a:spcAft>
                <a:spcPts val="6400"/>
              </a:spcAft>
              <a:buClr>
                <a:schemeClr val="dk1"/>
              </a:buClr>
              <a:buSzPts val="1800"/>
              <a:buFont typeface="Lato"/>
              <a:buChar char="■"/>
              <a:defRPr sz="5900" b="0" i="0" u="none" strike="noStrike" cap="none">
                <a:solidFill>
                  <a:schemeClr val="accent1"/>
                </a:solidFill>
                <a:latin typeface="Lato"/>
                <a:ea typeface="Lato"/>
                <a:cs typeface="Lato"/>
                <a:sym typeface="Lato"/>
              </a:defRPr>
            </a:lvl9pPr>
          </a:lstStyle>
          <a:p>
            <a:pPr marL="0" indent="0">
              <a:spcBef>
                <a:spcPts val="0"/>
              </a:spcBef>
              <a:spcAft>
                <a:spcPts val="6400"/>
              </a:spcAft>
            </a:pPr>
            <a:r>
              <a:rPr lang="en-US" sz="4400" b="1" dirty="0">
                <a:solidFill>
                  <a:schemeClr val="tx1"/>
                </a:solidFill>
                <a:latin typeface="Lato" panose="020F0502020204030203" pitchFamily="34" charset="0"/>
                <a:ea typeface="Lato" panose="020F0502020204030203" pitchFamily="34" charset="0"/>
                <a:cs typeface="Lato" panose="020F0502020204030203" pitchFamily="34" charset="0"/>
              </a:rPr>
              <a:t>PhD Candidate </a:t>
            </a:r>
            <a:r>
              <a:rPr lang="en-US" sz="4400" b="1" dirty="0" err="1">
                <a:solidFill>
                  <a:schemeClr val="tx1"/>
                </a:solidFill>
                <a:latin typeface="Lato" panose="020F0502020204030203" pitchFamily="34" charset="0"/>
                <a:ea typeface="Lato" panose="020F0502020204030203" pitchFamily="34" charset="0"/>
                <a:cs typeface="Lato" panose="020F0502020204030203" pitchFamily="34" charset="0"/>
              </a:rPr>
              <a:t>Arsenia</a:t>
            </a:r>
            <a:r>
              <a:rPr lang="en-US" sz="4400"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4400" b="1" dirty="0" err="1">
                <a:solidFill>
                  <a:schemeClr val="tx1"/>
                </a:solidFill>
                <a:latin typeface="Lato" panose="020F0502020204030203" pitchFamily="34" charset="0"/>
                <a:ea typeface="Lato" panose="020F0502020204030203" pitchFamily="34" charset="0"/>
                <a:cs typeface="Lato" panose="020F0502020204030203" pitchFamily="34" charset="0"/>
              </a:rPr>
              <a:t>Anagnou</a:t>
            </a:r>
            <a:br>
              <a:rPr lang="en-US" sz="4400" b="1" dirty="0">
                <a:solidFill>
                  <a:schemeClr val="tx1"/>
                </a:solidFill>
                <a:latin typeface="Lato" panose="020F0502020204030203" pitchFamily="34" charset="0"/>
                <a:ea typeface="Lato" panose="020F0502020204030203" pitchFamily="34" charset="0"/>
                <a:cs typeface="Lato" panose="020F0502020204030203" pitchFamily="34" charset="0"/>
              </a:rPr>
            </a:br>
            <a:r>
              <a:rPr lang="en-US" sz="4400" b="1" dirty="0">
                <a:solidFill>
                  <a:schemeClr val="tx1"/>
                </a:solidFill>
                <a:latin typeface="Lato" panose="020F0502020204030203" pitchFamily="34" charset="0"/>
                <a:ea typeface="Lato" panose="020F0502020204030203" pitchFamily="34" charset="0"/>
                <a:cs typeface="Lato" panose="020F0502020204030203" pitchFamily="34" charset="0"/>
              </a:rPr>
              <a:t> University of Alicante</a:t>
            </a:r>
          </a:p>
        </p:txBody>
      </p:sp>
      <p:sp>
        <p:nvSpPr>
          <p:cNvPr id="10" name="TextBox 9">
            <a:extLst>
              <a:ext uri="{FF2B5EF4-FFF2-40B4-BE49-F238E27FC236}">
                <a16:creationId xmlns:a16="http://schemas.microsoft.com/office/drawing/2014/main" id="{F1B60A0A-8A67-7160-F43C-4FFFC294492F}"/>
              </a:ext>
            </a:extLst>
          </p:cNvPr>
          <p:cNvSpPr txBox="1"/>
          <p:nvPr/>
        </p:nvSpPr>
        <p:spPr>
          <a:xfrm>
            <a:off x="21032379" y="574672"/>
            <a:ext cx="13100047" cy="16199306"/>
          </a:xfrm>
          <a:prstGeom prst="rect">
            <a:avLst/>
          </a:prstGeom>
          <a:noFill/>
        </p:spPr>
        <p:txBody>
          <a:bodyPr wrap="square">
            <a:spAutoFit/>
          </a:bodyPr>
          <a:lstStyle/>
          <a:p>
            <a:pPr marL="0" marR="0" lvl="0" indent="0" defTabSz="914400" rtl="0" eaLnBrk="1" fontAlgn="auto" latinLnBrk="0" hangingPunct="1">
              <a:spcBef>
                <a:spcPts val="6400"/>
              </a:spcBef>
              <a:spcAft>
                <a:spcPts val="0"/>
              </a:spcAft>
              <a:buClr>
                <a:srgbClr val="1A9988"/>
              </a:buClr>
              <a:buSzPts val="6000"/>
              <a:buFont typeface="Lato"/>
              <a:buNone/>
              <a:tabLst/>
              <a:defRPr/>
            </a:pPr>
            <a:r>
              <a:rPr kumimoji="0" lang="en-US" sz="6000" b="1" i="0" u="sng" strike="noStrike" kern="0" cap="none" spc="0" normalizeH="0" baseline="0" noProof="0" dirty="0">
                <a:ln>
                  <a:noFill/>
                </a:ln>
                <a:solidFill>
                  <a:srgbClr val="7030A0"/>
                </a:solidFill>
                <a:effectLst/>
                <a:uLnTx/>
                <a:uFillTx/>
                <a:latin typeface="Lato" panose="020F0502020204030203" pitchFamily="34" charset="0"/>
                <a:ea typeface="Lato" panose="020F0502020204030203" pitchFamily="34" charset="0"/>
                <a:cs typeface="Lato" panose="020F0502020204030203" pitchFamily="34" charset="0"/>
                <a:sym typeface="Lato"/>
              </a:rPr>
              <a:t>Results</a:t>
            </a:r>
          </a:p>
          <a:p>
            <a:pPr marL="0" marR="0" lvl="0" indent="0" defTabSz="914400" rtl="0" eaLnBrk="1" fontAlgn="auto" latinLnBrk="0" hangingPunct="1">
              <a:spcBef>
                <a:spcPts val="6400"/>
              </a:spcBef>
              <a:spcAft>
                <a:spcPts val="0"/>
              </a:spcAft>
              <a:buClr>
                <a:srgbClr val="1A9988"/>
              </a:buClr>
              <a:buSzPts val="6000"/>
              <a:buFont typeface="Lato"/>
              <a:buNone/>
              <a:tabLst/>
              <a:defRPr/>
            </a:pPr>
            <a:r>
              <a:rPr kumimoji="0" lang="en-US" sz="4800" b="0" i="0" u="none" strike="noStrike" kern="0" cap="none" spc="0" normalizeH="0" baseline="0" noProof="0" dirty="0">
                <a:ln>
                  <a:noFill/>
                </a:ln>
                <a:solidFill>
                  <a:srgbClr val="1A9988"/>
                </a:solidFill>
                <a:effectLst/>
                <a:uLnTx/>
                <a:uFillTx/>
                <a:latin typeface="Lato" panose="020F0502020204030203" pitchFamily="34" charset="0"/>
                <a:ea typeface="Lato" panose="020F0502020204030203" pitchFamily="34" charset="0"/>
                <a:cs typeface="Lato" panose="020F0502020204030203" pitchFamily="34" charset="0"/>
                <a:sym typeface="Lato"/>
              </a:rPr>
              <a:t>The findings suggest that:</a:t>
            </a:r>
          </a:p>
          <a:p>
            <a:pPr marL="685800" marR="0" lvl="0" indent="-685800" defTabSz="914400" rtl="0" eaLnBrk="1" fontAlgn="auto" latinLnBrk="0" hangingPunct="1">
              <a:spcBef>
                <a:spcPts val="6400"/>
              </a:spcBef>
              <a:spcAft>
                <a:spcPts val="0"/>
              </a:spcAft>
              <a:buClr>
                <a:srgbClr val="1A9988"/>
              </a:buClr>
              <a:buSzPts val="6000"/>
              <a:buFont typeface="Wingdings" panose="05000000000000000000" pitchFamily="2" charset="2"/>
              <a:buChar char="q"/>
              <a:tabLst/>
              <a:defRPr/>
            </a:pPr>
            <a:r>
              <a:rPr kumimoji="0" lang="en-US" sz="4800" b="0" i="0" u="none" strike="noStrike" kern="0" cap="none" spc="0" normalizeH="0" baseline="0" noProof="0" dirty="0">
                <a:ln>
                  <a:noFill/>
                </a:ln>
                <a:solidFill>
                  <a:srgbClr val="1A9988"/>
                </a:solidFill>
                <a:effectLst/>
                <a:uLnTx/>
                <a:uFillTx/>
                <a:latin typeface="Lato" panose="020F0502020204030203" pitchFamily="34" charset="0"/>
                <a:ea typeface="Lato" panose="020F0502020204030203" pitchFamily="34" charset="0"/>
                <a:cs typeface="Lato" panose="020F0502020204030203" pitchFamily="34" charset="0"/>
                <a:sym typeface="Lato"/>
              </a:rPr>
              <a:t>Educators are responsible for finding effective methods to educate multilingual students, irrespective of the subject.</a:t>
            </a:r>
          </a:p>
          <a:p>
            <a:pPr marL="685800" marR="0" lvl="0" indent="-685800" defTabSz="914400" rtl="0" eaLnBrk="1" fontAlgn="auto" latinLnBrk="0" hangingPunct="1">
              <a:spcBef>
                <a:spcPts val="6400"/>
              </a:spcBef>
              <a:spcAft>
                <a:spcPts val="0"/>
              </a:spcAft>
              <a:buClr>
                <a:srgbClr val="1A9988"/>
              </a:buClr>
              <a:buSzPts val="6000"/>
              <a:buFont typeface="Wingdings" panose="05000000000000000000" pitchFamily="2" charset="2"/>
              <a:buChar char="q"/>
              <a:tabLst/>
              <a:defRPr/>
            </a:pPr>
            <a:r>
              <a:rPr kumimoji="0" lang="en-US" sz="4800" b="0" i="0" u="none" strike="noStrike" kern="0" cap="none" spc="0" normalizeH="0" baseline="0" noProof="0" dirty="0">
                <a:ln>
                  <a:noFill/>
                </a:ln>
                <a:solidFill>
                  <a:srgbClr val="1A9988"/>
                </a:solidFill>
                <a:effectLst/>
                <a:uLnTx/>
                <a:uFillTx/>
                <a:latin typeface="Lato" panose="020F0502020204030203" pitchFamily="34" charset="0"/>
                <a:ea typeface="Lato" panose="020F0502020204030203" pitchFamily="34" charset="0"/>
                <a:cs typeface="Lato" panose="020F0502020204030203" pitchFamily="34" charset="0"/>
                <a:sym typeface="Lato"/>
              </a:rPr>
              <a:t>Team-based projects that encourage collaboration and support the use of students' first languages (L1) yield positive outcomes.</a:t>
            </a:r>
          </a:p>
          <a:p>
            <a:pPr marL="685800" marR="0" lvl="0" indent="-685800" defTabSz="914400" rtl="0" eaLnBrk="1" fontAlgn="auto" latinLnBrk="0" hangingPunct="1">
              <a:spcBef>
                <a:spcPts val="6400"/>
              </a:spcBef>
              <a:spcAft>
                <a:spcPts val="0"/>
              </a:spcAft>
              <a:buClr>
                <a:srgbClr val="1A9988"/>
              </a:buClr>
              <a:buSzPts val="6000"/>
              <a:buFont typeface="Wingdings" panose="05000000000000000000" pitchFamily="2" charset="2"/>
              <a:buChar char="q"/>
              <a:tabLst/>
              <a:defRPr/>
            </a:pPr>
            <a:r>
              <a:rPr kumimoji="0" lang="en-US" sz="4800" b="0" i="0" u="none" strike="noStrike" kern="0" cap="none" spc="0" normalizeH="0" baseline="0" noProof="0" dirty="0">
                <a:ln>
                  <a:noFill/>
                </a:ln>
                <a:solidFill>
                  <a:srgbClr val="1A9988"/>
                </a:solidFill>
                <a:effectLst/>
                <a:uLnTx/>
                <a:uFillTx/>
                <a:latin typeface="Lato" panose="020F0502020204030203" pitchFamily="34" charset="0"/>
                <a:ea typeface="Lato" panose="020F0502020204030203" pitchFamily="34" charset="0"/>
                <a:cs typeface="Lato" panose="020F0502020204030203" pitchFamily="34" charset="0"/>
                <a:sym typeface="Lato"/>
              </a:rPr>
              <a:t>A friendly, open, and inclusive school environment supports developmental psychology goals by facilitating the use of L1 in learning a second language (L2).</a:t>
            </a:r>
          </a:p>
          <a:p>
            <a:pPr marL="685800" marR="0" lvl="0" indent="-685800" defTabSz="914400" rtl="0" eaLnBrk="1" fontAlgn="auto" latinLnBrk="0" hangingPunct="1">
              <a:spcBef>
                <a:spcPts val="6400"/>
              </a:spcBef>
              <a:spcAft>
                <a:spcPts val="0"/>
              </a:spcAft>
              <a:buClr>
                <a:srgbClr val="1A9988"/>
              </a:buClr>
              <a:buSzPts val="6000"/>
              <a:buFont typeface="Wingdings" panose="05000000000000000000" pitchFamily="2" charset="2"/>
              <a:buChar char="q"/>
              <a:tabLst/>
              <a:defRPr/>
            </a:pPr>
            <a:r>
              <a:rPr kumimoji="0" lang="en-US" sz="4800" b="0" i="0" u="none" strike="noStrike" kern="0" cap="none" spc="0" normalizeH="0" baseline="0" noProof="0" dirty="0">
                <a:ln>
                  <a:noFill/>
                </a:ln>
                <a:solidFill>
                  <a:srgbClr val="1A9988"/>
                </a:solidFill>
                <a:effectLst/>
                <a:uLnTx/>
                <a:uFillTx/>
                <a:latin typeface="Lato" panose="020F0502020204030203" pitchFamily="34" charset="0"/>
                <a:ea typeface="Lato" panose="020F0502020204030203" pitchFamily="34" charset="0"/>
                <a:cs typeface="Lato" panose="020F0502020204030203" pitchFamily="34" charset="0"/>
                <a:sym typeface="Lato"/>
              </a:rPr>
              <a:t>Cultivating mutual respect among students promotes the free use and enhancement of their linguistic skills.</a:t>
            </a:r>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953</Words>
  <Application>Microsoft Office PowerPoint</Application>
  <PresentationFormat>Προσαρμογή</PresentationFormat>
  <Paragraphs>34</Paragraphs>
  <Slides>1</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vt:i4>
      </vt:variant>
    </vt:vector>
  </HeadingPairs>
  <TitlesOfParts>
    <vt:vector size="9" baseType="lpstr">
      <vt:lpstr>Arial</vt:lpstr>
      <vt:lpstr>Calibri</vt:lpstr>
      <vt:lpstr>Trebuchet MS</vt:lpstr>
      <vt:lpstr>Raleway</vt:lpstr>
      <vt:lpstr>Lato</vt:lpstr>
      <vt:lpstr>Wingdings</vt:lpstr>
      <vt:lpstr>Times New Roman</vt:lpstr>
      <vt:lpstr>Streamline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ARSENIA ANAGN</cp:lastModifiedBy>
  <cp:revision>4</cp:revision>
  <dcterms:created xsi:type="dcterms:W3CDTF">2012-02-03T19:11:35Z</dcterms:created>
  <dcterms:modified xsi:type="dcterms:W3CDTF">2024-06-30T17:21:54Z</dcterms:modified>
</cp:coreProperties>
</file>